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2"/>
  </p:sldMasterIdLst>
  <p:notesMasterIdLst>
    <p:notesMasterId r:id="rId64"/>
  </p:notesMasterIdLst>
  <p:sldIdLst>
    <p:sldId id="257" r:id="rId13"/>
    <p:sldId id="268" r:id="rId14"/>
    <p:sldId id="261" r:id="rId15"/>
    <p:sldId id="326" r:id="rId16"/>
    <p:sldId id="271" r:id="rId17"/>
    <p:sldId id="281" r:id="rId18"/>
    <p:sldId id="274" r:id="rId19"/>
    <p:sldId id="275" r:id="rId20"/>
    <p:sldId id="291" r:id="rId21"/>
    <p:sldId id="327" r:id="rId22"/>
    <p:sldId id="328" r:id="rId23"/>
    <p:sldId id="329" r:id="rId24"/>
    <p:sldId id="330" r:id="rId25"/>
    <p:sldId id="331" r:id="rId26"/>
    <p:sldId id="332" r:id="rId27"/>
    <p:sldId id="333" r:id="rId28"/>
    <p:sldId id="334" r:id="rId29"/>
    <p:sldId id="335" r:id="rId30"/>
    <p:sldId id="278" r:id="rId31"/>
    <p:sldId id="336" r:id="rId32"/>
    <p:sldId id="337" r:id="rId33"/>
    <p:sldId id="338" r:id="rId34"/>
    <p:sldId id="341" r:id="rId35"/>
    <p:sldId id="342"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3" r:id="rId56"/>
    <p:sldId id="365" r:id="rId57"/>
    <p:sldId id="364" r:id="rId58"/>
    <p:sldId id="366" r:id="rId59"/>
    <p:sldId id="317" r:id="rId60"/>
    <p:sldId id="339" r:id="rId61"/>
    <p:sldId id="340" r:id="rId62"/>
    <p:sldId id="325" r:id="rId6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291" autoAdjust="0"/>
  </p:normalViewPr>
  <p:slideViewPr>
    <p:cSldViewPr snapToGrid="0" showGuides="1">
      <p:cViewPr varScale="1">
        <p:scale>
          <a:sx n="68" d="100"/>
          <a:sy n="68" d="100"/>
        </p:scale>
        <p:origin x="738" y="48"/>
      </p:cViewPr>
      <p:guideLst>
        <p:guide orient="horz" pos="2115"/>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4" d="100"/>
          <a:sy n="54" d="100"/>
        </p:scale>
        <p:origin x="280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customXml" Target="../customXml/item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customXml" Target="../customXml/item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922AF9-A394-4D17-B5CA-0B48F55C8641}" type="datetimeFigureOut">
              <a:rPr lang="id-ID" smtClean="0"/>
              <a:t>19/07/2021</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4E9CB9-BCDD-48F5-805B-EA40D6ACDD05}" type="slidenum">
              <a:rPr lang="id-ID" smtClean="0"/>
              <a:t>‹#›</a:t>
            </a:fld>
            <a:endParaRPr lang="id-ID"/>
          </a:p>
        </p:txBody>
      </p:sp>
    </p:spTree>
    <p:extLst>
      <p:ext uri="{BB962C8B-B14F-4D97-AF65-F5344CB8AC3E}">
        <p14:creationId xmlns:p14="http://schemas.microsoft.com/office/powerpoint/2010/main" val="640443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1</a:t>
            </a:fld>
            <a:endParaRPr lang="id-ID"/>
          </a:p>
        </p:txBody>
      </p:sp>
    </p:spTree>
    <p:extLst>
      <p:ext uri="{BB962C8B-B14F-4D97-AF65-F5344CB8AC3E}">
        <p14:creationId xmlns:p14="http://schemas.microsoft.com/office/powerpoint/2010/main" val="2935093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10</a:t>
            </a:fld>
            <a:endParaRPr lang="id-ID"/>
          </a:p>
        </p:txBody>
      </p:sp>
    </p:spTree>
    <p:extLst>
      <p:ext uri="{BB962C8B-B14F-4D97-AF65-F5344CB8AC3E}">
        <p14:creationId xmlns:p14="http://schemas.microsoft.com/office/powerpoint/2010/main" val="41816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11</a:t>
            </a:fld>
            <a:endParaRPr lang="id-ID"/>
          </a:p>
        </p:txBody>
      </p:sp>
    </p:spTree>
    <p:extLst>
      <p:ext uri="{BB962C8B-B14F-4D97-AF65-F5344CB8AC3E}">
        <p14:creationId xmlns:p14="http://schemas.microsoft.com/office/powerpoint/2010/main" val="3958696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12</a:t>
            </a:fld>
            <a:endParaRPr lang="id-ID"/>
          </a:p>
        </p:txBody>
      </p:sp>
    </p:spTree>
    <p:extLst>
      <p:ext uri="{BB962C8B-B14F-4D97-AF65-F5344CB8AC3E}">
        <p14:creationId xmlns:p14="http://schemas.microsoft.com/office/powerpoint/2010/main" val="121619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13</a:t>
            </a:fld>
            <a:endParaRPr lang="id-ID"/>
          </a:p>
        </p:txBody>
      </p:sp>
    </p:spTree>
    <p:extLst>
      <p:ext uri="{BB962C8B-B14F-4D97-AF65-F5344CB8AC3E}">
        <p14:creationId xmlns:p14="http://schemas.microsoft.com/office/powerpoint/2010/main" val="314649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14</a:t>
            </a:fld>
            <a:endParaRPr lang="id-ID"/>
          </a:p>
        </p:txBody>
      </p:sp>
    </p:spTree>
    <p:extLst>
      <p:ext uri="{BB962C8B-B14F-4D97-AF65-F5344CB8AC3E}">
        <p14:creationId xmlns:p14="http://schemas.microsoft.com/office/powerpoint/2010/main" val="3076772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15</a:t>
            </a:fld>
            <a:endParaRPr lang="id-ID"/>
          </a:p>
        </p:txBody>
      </p:sp>
    </p:spTree>
    <p:extLst>
      <p:ext uri="{BB962C8B-B14F-4D97-AF65-F5344CB8AC3E}">
        <p14:creationId xmlns:p14="http://schemas.microsoft.com/office/powerpoint/2010/main" val="277913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16</a:t>
            </a:fld>
            <a:endParaRPr lang="id-ID"/>
          </a:p>
        </p:txBody>
      </p:sp>
    </p:spTree>
    <p:extLst>
      <p:ext uri="{BB962C8B-B14F-4D97-AF65-F5344CB8AC3E}">
        <p14:creationId xmlns:p14="http://schemas.microsoft.com/office/powerpoint/2010/main" val="123562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17</a:t>
            </a:fld>
            <a:endParaRPr lang="id-ID"/>
          </a:p>
        </p:txBody>
      </p:sp>
    </p:spTree>
    <p:extLst>
      <p:ext uri="{BB962C8B-B14F-4D97-AF65-F5344CB8AC3E}">
        <p14:creationId xmlns:p14="http://schemas.microsoft.com/office/powerpoint/2010/main" val="1468137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18</a:t>
            </a:fld>
            <a:endParaRPr lang="id-ID"/>
          </a:p>
        </p:txBody>
      </p:sp>
    </p:spTree>
    <p:extLst>
      <p:ext uri="{BB962C8B-B14F-4D97-AF65-F5344CB8AC3E}">
        <p14:creationId xmlns:p14="http://schemas.microsoft.com/office/powerpoint/2010/main" val="1268852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sz="1400" dirty="0"/>
          </a:p>
        </p:txBody>
      </p:sp>
      <p:sp>
        <p:nvSpPr>
          <p:cNvPr id="4" name="Slide Number Placeholder 3"/>
          <p:cNvSpPr>
            <a:spLocks noGrp="1"/>
          </p:cNvSpPr>
          <p:nvPr>
            <p:ph type="sldNum" sz="quarter" idx="10"/>
          </p:nvPr>
        </p:nvSpPr>
        <p:spPr/>
        <p:txBody>
          <a:bodyPr/>
          <a:lstStyle/>
          <a:p>
            <a:fld id="{C443B3E3-34D9-4138-B8F0-B1521E099D79}" type="slidenum">
              <a:rPr lang="id-ID" smtClean="0"/>
              <a:t>19</a:t>
            </a:fld>
            <a:endParaRPr lang="id-ID"/>
          </a:p>
        </p:txBody>
      </p:sp>
    </p:spTree>
    <p:extLst>
      <p:ext uri="{BB962C8B-B14F-4D97-AF65-F5344CB8AC3E}">
        <p14:creationId xmlns:p14="http://schemas.microsoft.com/office/powerpoint/2010/main" val="718363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9C4E9CB9-BCDD-48F5-805B-EA40D6ACDD05}" type="slidenum">
              <a:rPr lang="id-ID" smtClean="0"/>
              <a:t>2</a:t>
            </a:fld>
            <a:endParaRPr lang="id-ID"/>
          </a:p>
        </p:txBody>
      </p:sp>
    </p:spTree>
    <p:extLst>
      <p:ext uri="{BB962C8B-B14F-4D97-AF65-F5344CB8AC3E}">
        <p14:creationId xmlns:p14="http://schemas.microsoft.com/office/powerpoint/2010/main" val="35174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20</a:t>
            </a:fld>
            <a:endParaRPr lang="id-ID"/>
          </a:p>
        </p:txBody>
      </p:sp>
    </p:spTree>
    <p:extLst>
      <p:ext uri="{BB962C8B-B14F-4D97-AF65-F5344CB8AC3E}">
        <p14:creationId xmlns:p14="http://schemas.microsoft.com/office/powerpoint/2010/main" val="3794610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21</a:t>
            </a:fld>
            <a:endParaRPr lang="id-ID"/>
          </a:p>
        </p:txBody>
      </p:sp>
    </p:spTree>
    <p:extLst>
      <p:ext uri="{BB962C8B-B14F-4D97-AF65-F5344CB8AC3E}">
        <p14:creationId xmlns:p14="http://schemas.microsoft.com/office/powerpoint/2010/main" val="3015550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22</a:t>
            </a:fld>
            <a:endParaRPr lang="id-ID"/>
          </a:p>
        </p:txBody>
      </p:sp>
    </p:spTree>
    <p:extLst>
      <p:ext uri="{BB962C8B-B14F-4D97-AF65-F5344CB8AC3E}">
        <p14:creationId xmlns:p14="http://schemas.microsoft.com/office/powerpoint/2010/main" val="415550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23</a:t>
            </a:fld>
            <a:endParaRPr lang="id-ID"/>
          </a:p>
        </p:txBody>
      </p:sp>
    </p:spTree>
    <p:extLst>
      <p:ext uri="{BB962C8B-B14F-4D97-AF65-F5344CB8AC3E}">
        <p14:creationId xmlns:p14="http://schemas.microsoft.com/office/powerpoint/2010/main" val="4001568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24</a:t>
            </a:fld>
            <a:endParaRPr lang="id-ID"/>
          </a:p>
        </p:txBody>
      </p:sp>
    </p:spTree>
    <p:extLst>
      <p:ext uri="{BB962C8B-B14F-4D97-AF65-F5344CB8AC3E}">
        <p14:creationId xmlns:p14="http://schemas.microsoft.com/office/powerpoint/2010/main" val="3463913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25</a:t>
            </a:fld>
            <a:endParaRPr lang="id-ID"/>
          </a:p>
        </p:txBody>
      </p:sp>
    </p:spTree>
    <p:extLst>
      <p:ext uri="{BB962C8B-B14F-4D97-AF65-F5344CB8AC3E}">
        <p14:creationId xmlns:p14="http://schemas.microsoft.com/office/powerpoint/2010/main" val="1247603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26</a:t>
            </a:fld>
            <a:endParaRPr lang="id-ID"/>
          </a:p>
        </p:txBody>
      </p:sp>
    </p:spTree>
    <p:extLst>
      <p:ext uri="{BB962C8B-B14F-4D97-AF65-F5344CB8AC3E}">
        <p14:creationId xmlns:p14="http://schemas.microsoft.com/office/powerpoint/2010/main" val="1299431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27</a:t>
            </a:fld>
            <a:endParaRPr lang="id-ID"/>
          </a:p>
        </p:txBody>
      </p:sp>
    </p:spTree>
    <p:extLst>
      <p:ext uri="{BB962C8B-B14F-4D97-AF65-F5344CB8AC3E}">
        <p14:creationId xmlns:p14="http://schemas.microsoft.com/office/powerpoint/2010/main" val="2868439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28</a:t>
            </a:fld>
            <a:endParaRPr lang="id-ID"/>
          </a:p>
        </p:txBody>
      </p:sp>
    </p:spTree>
    <p:extLst>
      <p:ext uri="{BB962C8B-B14F-4D97-AF65-F5344CB8AC3E}">
        <p14:creationId xmlns:p14="http://schemas.microsoft.com/office/powerpoint/2010/main" val="2575236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29</a:t>
            </a:fld>
            <a:endParaRPr lang="id-ID"/>
          </a:p>
        </p:txBody>
      </p:sp>
    </p:spTree>
    <p:extLst>
      <p:ext uri="{BB962C8B-B14F-4D97-AF65-F5344CB8AC3E}">
        <p14:creationId xmlns:p14="http://schemas.microsoft.com/office/powerpoint/2010/main" val="2639725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sz="1400" dirty="0"/>
          </a:p>
        </p:txBody>
      </p:sp>
      <p:sp>
        <p:nvSpPr>
          <p:cNvPr id="4" name="Slide Number Placeholder 3"/>
          <p:cNvSpPr>
            <a:spLocks noGrp="1"/>
          </p:cNvSpPr>
          <p:nvPr>
            <p:ph type="sldNum" sz="quarter" idx="10"/>
          </p:nvPr>
        </p:nvSpPr>
        <p:spPr/>
        <p:txBody>
          <a:bodyPr/>
          <a:lstStyle/>
          <a:p>
            <a:fld id="{C443B3E3-34D9-4138-B8F0-B1521E099D79}" type="slidenum">
              <a:rPr lang="id-ID" smtClean="0"/>
              <a:t>3</a:t>
            </a:fld>
            <a:endParaRPr lang="id-ID"/>
          </a:p>
        </p:txBody>
      </p:sp>
    </p:spTree>
    <p:extLst>
      <p:ext uri="{BB962C8B-B14F-4D97-AF65-F5344CB8AC3E}">
        <p14:creationId xmlns:p14="http://schemas.microsoft.com/office/powerpoint/2010/main" val="4259548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30</a:t>
            </a:fld>
            <a:endParaRPr lang="id-ID"/>
          </a:p>
        </p:txBody>
      </p:sp>
    </p:spTree>
    <p:extLst>
      <p:ext uri="{BB962C8B-B14F-4D97-AF65-F5344CB8AC3E}">
        <p14:creationId xmlns:p14="http://schemas.microsoft.com/office/powerpoint/2010/main" val="37722800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31</a:t>
            </a:fld>
            <a:endParaRPr lang="id-ID"/>
          </a:p>
        </p:txBody>
      </p:sp>
    </p:spTree>
    <p:extLst>
      <p:ext uri="{BB962C8B-B14F-4D97-AF65-F5344CB8AC3E}">
        <p14:creationId xmlns:p14="http://schemas.microsoft.com/office/powerpoint/2010/main" val="2414089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32</a:t>
            </a:fld>
            <a:endParaRPr lang="id-ID"/>
          </a:p>
        </p:txBody>
      </p:sp>
    </p:spTree>
    <p:extLst>
      <p:ext uri="{BB962C8B-B14F-4D97-AF65-F5344CB8AC3E}">
        <p14:creationId xmlns:p14="http://schemas.microsoft.com/office/powerpoint/2010/main" val="2828757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33</a:t>
            </a:fld>
            <a:endParaRPr lang="id-ID"/>
          </a:p>
        </p:txBody>
      </p:sp>
    </p:spTree>
    <p:extLst>
      <p:ext uri="{BB962C8B-B14F-4D97-AF65-F5344CB8AC3E}">
        <p14:creationId xmlns:p14="http://schemas.microsoft.com/office/powerpoint/2010/main" val="1946984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34</a:t>
            </a:fld>
            <a:endParaRPr lang="id-ID"/>
          </a:p>
        </p:txBody>
      </p:sp>
    </p:spTree>
    <p:extLst>
      <p:ext uri="{BB962C8B-B14F-4D97-AF65-F5344CB8AC3E}">
        <p14:creationId xmlns:p14="http://schemas.microsoft.com/office/powerpoint/2010/main" val="2462924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35</a:t>
            </a:fld>
            <a:endParaRPr lang="id-ID"/>
          </a:p>
        </p:txBody>
      </p:sp>
    </p:spTree>
    <p:extLst>
      <p:ext uri="{BB962C8B-B14F-4D97-AF65-F5344CB8AC3E}">
        <p14:creationId xmlns:p14="http://schemas.microsoft.com/office/powerpoint/2010/main" val="3870534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36</a:t>
            </a:fld>
            <a:endParaRPr lang="id-ID"/>
          </a:p>
        </p:txBody>
      </p:sp>
    </p:spTree>
    <p:extLst>
      <p:ext uri="{BB962C8B-B14F-4D97-AF65-F5344CB8AC3E}">
        <p14:creationId xmlns:p14="http://schemas.microsoft.com/office/powerpoint/2010/main" val="703222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37</a:t>
            </a:fld>
            <a:endParaRPr lang="id-ID"/>
          </a:p>
        </p:txBody>
      </p:sp>
    </p:spTree>
    <p:extLst>
      <p:ext uri="{BB962C8B-B14F-4D97-AF65-F5344CB8AC3E}">
        <p14:creationId xmlns:p14="http://schemas.microsoft.com/office/powerpoint/2010/main" val="1302600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38</a:t>
            </a:fld>
            <a:endParaRPr lang="id-ID"/>
          </a:p>
        </p:txBody>
      </p:sp>
    </p:spTree>
    <p:extLst>
      <p:ext uri="{BB962C8B-B14F-4D97-AF65-F5344CB8AC3E}">
        <p14:creationId xmlns:p14="http://schemas.microsoft.com/office/powerpoint/2010/main" val="2265884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39</a:t>
            </a:fld>
            <a:endParaRPr lang="id-ID"/>
          </a:p>
        </p:txBody>
      </p:sp>
    </p:spTree>
    <p:extLst>
      <p:ext uri="{BB962C8B-B14F-4D97-AF65-F5344CB8AC3E}">
        <p14:creationId xmlns:p14="http://schemas.microsoft.com/office/powerpoint/2010/main" val="1649059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4</a:t>
            </a:fld>
            <a:endParaRPr lang="id-ID"/>
          </a:p>
        </p:txBody>
      </p:sp>
    </p:spTree>
    <p:extLst>
      <p:ext uri="{BB962C8B-B14F-4D97-AF65-F5344CB8AC3E}">
        <p14:creationId xmlns:p14="http://schemas.microsoft.com/office/powerpoint/2010/main" val="931287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40</a:t>
            </a:fld>
            <a:endParaRPr lang="id-ID"/>
          </a:p>
        </p:txBody>
      </p:sp>
    </p:spTree>
    <p:extLst>
      <p:ext uri="{BB962C8B-B14F-4D97-AF65-F5344CB8AC3E}">
        <p14:creationId xmlns:p14="http://schemas.microsoft.com/office/powerpoint/2010/main" val="2737231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41</a:t>
            </a:fld>
            <a:endParaRPr lang="id-ID"/>
          </a:p>
        </p:txBody>
      </p:sp>
    </p:spTree>
    <p:extLst>
      <p:ext uri="{BB962C8B-B14F-4D97-AF65-F5344CB8AC3E}">
        <p14:creationId xmlns:p14="http://schemas.microsoft.com/office/powerpoint/2010/main" val="3836154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42</a:t>
            </a:fld>
            <a:endParaRPr lang="id-ID"/>
          </a:p>
        </p:txBody>
      </p:sp>
    </p:spTree>
    <p:extLst>
      <p:ext uri="{BB962C8B-B14F-4D97-AF65-F5344CB8AC3E}">
        <p14:creationId xmlns:p14="http://schemas.microsoft.com/office/powerpoint/2010/main" val="613753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43</a:t>
            </a:fld>
            <a:endParaRPr lang="id-ID"/>
          </a:p>
        </p:txBody>
      </p:sp>
    </p:spTree>
    <p:extLst>
      <p:ext uri="{BB962C8B-B14F-4D97-AF65-F5344CB8AC3E}">
        <p14:creationId xmlns:p14="http://schemas.microsoft.com/office/powerpoint/2010/main" val="42186221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44</a:t>
            </a:fld>
            <a:endParaRPr lang="id-ID"/>
          </a:p>
        </p:txBody>
      </p:sp>
    </p:spTree>
    <p:extLst>
      <p:ext uri="{BB962C8B-B14F-4D97-AF65-F5344CB8AC3E}">
        <p14:creationId xmlns:p14="http://schemas.microsoft.com/office/powerpoint/2010/main" val="11117865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45</a:t>
            </a:fld>
            <a:endParaRPr lang="id-ID"/>
          </a:p>
        </p:txBody>
      </p:sp>
    </p:spTree>
    <p:extLst>
      <p:ext uri="{BB962C8B-B14F-4D97-AF65-F5344CB8AC3E}">
        <p14:creationId xmlns:p14="http://schemas.microsoft.com/office/powerpoint/2010/main" val="405423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46</a:t>
            </a:fld>
            <a:endParaRPr lang="id-ID"/>
          </a:p>
        </p:txBody>
      </p:sp>
    </p:spTree>
    <p:extLst>
      <p:ext uri="{BB962C8B-B14F-4D97-AF65-F5344CB8AC3E}">
        <p14:creationId xmlns:p14="http://schemas.microsoft.com/office/powerpoint/2010/main" val="30331326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47</a:t>
            </a:fld>
            <a:endParaRPr lang="id-ID"/>
          </a:p>
        </p:txBody>
      </p:sp>
    </p:spTree>
    <p:extLst>
      <p:ext uri="{BB962C8B-B14F-4D97-AF65-F5344CB8AC3E}">
        <p14:creationId xmlns:p14="http://schemas.microsoft.com/office/powerpoint/2010/main" val="14101890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sz="1400" dirty="0"/>
          </a:p>
        </p:txBody>
      </p:sp>
      <p:sp>
        <p:nvSpPr>
          <p:cNvPr id="4" name="Slide Number Placeholder 3"/>
          <p:cNvSpPr>
            <a:spLocks noGrp="1"/>
          </p:cNvSpPr>
          <p:nvPr>
            <p:ph type="sldNum" sz="quarter" idx="10"/>
          </p:nvPr>
        </p:nvSpPr>
        <p:spPr/>
        <p:txBody>
          <a:bodyPr/>
          <a:lstStyle/>
          <a:p>
            <a:fld id="{C443B3E3-34D9-4138-B8F0-B1521E099D79}" type="slidenum">
              <a:rPr lang="id-ID" smtClean="0"/>
              <a:t>48</a:t>
            </a:fld>
            <a:endParaRPr lang="id-ID"/>
          </a:p>
        </p:txBody>
      </p:sp>
    </p:spTree>
    <p:extLst>
      <p:ext uri="{BB962C8B-B14F-4D97-AF65-F5344CB8AC3E}">
        <p14:creationId xmlns:p14="http://schemas.microsoft.com/office/powerpoint/2010/main" val="10704995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9C4E9CB9-BCDD-48F5-805B-EA40D6ACDD05}" type="slidenum">
              <a:rPr lang="id-ID" smtClean="0"/>
              <a:t>49</a:t>
            </a:fld>
            <a:endParaRPr lang="id-ID"/>
          </a:p>
        </p:txBody>
      </p:sp>
    </p:spTree>
    <p:extLst>
      <p:ext uri="{BB962C8B-B14F-4D97-AF65-F5344CB8AC3E}">
        <p14:creationId xmlns:p14="http://schemas.microsoft.com/office/powerpoint/2010/main" val="3630623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9C4E9CB9-BCDD-48F5-805B-EA40D6ACDD05}" type="slidenum">
              <a:rPr lang="id-ID" smtClean="0"/>
              <a:t>5</a:t>
            </a:fld>
            <a:endParaRPr lang="id-ID"/>
          </a:p>
        </p:txBody>
      </p:sp>
    </p:spTree>
    <p:extLst>
      <p:ext uri="{BB962C8B-B14F-4D97-AF65-F5344CB8AC3E}">
        <p14:creationId xmlns:p14="http://schemas.microsoft.com/office/powerpoint/2010/main" val="27657938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9C4E9CB9-BCDD-48F5-805B-EA40D6ACDD05}" type="slidenum">
              <a:rPr lang="id-ID" smtClean="0"/>
              <a:t>50</a:t>
            </a:fld>
            <a:endParaRPr lang="id-ID"/>
          </a:p>
        </p:txBody>
      </p:sp>
    </p:spTree>
    <p:extLst>
      <p:ext uri="{BB962C8B-B14F-4D97-AF65-F5344CB8AC3E}">
        <p14:creationId xmlns:p14="http://schemas.microsoft.com/office/powerpoint/2010/main" val="962660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9C4E9CB9-BCDD-48F5-805B-EA40D6ACDD05}" type="slidenum">
              <a:rPr lang="id-ID" smtClean="0"/>
              <a:t>51</a:t>
            </a:fld>
            <a:endParaRPr lang="id-ID"/>
          </a:p>
        </p:txBody>
      </p:sp>
    </p:spTree>
    <p:extLst>
      <p:ext uri="{BB962C8B-B14F-4D97-AF65-F5344CB8AC3E}">
        <p14:creationId xmlns:p14="http://schemas.microsoft.com/office/powerpoint/2010/main" val="2448189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9C4E9CB9-BCDD-48F5-805B-EA40D6ACDD05}" type="slidenum">
              <a:rPr lang="id-ID" smtClean="0"/>
              <a:t>6</a:t>
            </a:fld>
            <a:endParaRPr lang="id-ID"/>
          </a:p>
        </p:txBody>
      </p:sp>
    </p:spTree>
    <p:extLst>
      <p:ext uri="{BB962C8B-B14F-4D97-AF65-F5344CB8AC3E}">
        <p14:creationId xmlns:p14="http://schemas.microsoft.com/office/powerpoint/2010/main" val="964063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sz="1400" dirty="0"/>
          </a:p>
        </p:txBody>
      </p:sp>
      <p:sp>
        <p:nvSpPr>
          <p:cNvPr id="4" name="Slide Number Placeholder 3"/>
          <p:cNvSpPr>
            <a:spLocks noGrp="1"/>
          </p:cNvSpPr>
          <p:nvPr>
            <p:ph type="sldNum" sz="quarter" idx="10"/>
          </p:nvPr>
        </p:nvSpPr>
        <p:spPr/>
        <p:txBody>
          <a:bodyPr/>
          <a:lstStyle/>
          <a:p>
            <a:fld id="{C443B3E3-34D9-4138-B8F0-B1521E099D79}" type="slidenum">
              <a:rPr lang="id-ID" smtClean="0"/>
              <a:t>7</a:t>
            </a:fld>
            <a:endParaRPr lang="id-ID"/>
          </a:p>
        </p:txBody>
      </p:sp>
    </p:spTree>
    <p:extLst>
      <p:ext uri="{BB962C8B-B14F-4D97-AF65-F5344CB8AC3E}">
        <p14:creationId xmlns:p14="http://schemas.microsoft.com/office/powerpoint/2010/main" val="2434597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8</a:t>
            </a:fld>
            <a:endParaRPr lang="id-ID"/>
          </a:p>
        </p:txBody>
      </p:sp>
    </p:spTree>
    <p:extLst>
      <p:ext uri="{BB962C8B-B14F-4D97-AF65-F5344CB8AC3E}">
        <p14:creationId xmlns:p14="http://schemas.microsoft.com/office/powerpoint/2010/main" val="1800403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9C4E9CB9-BCDD-48F5-805B-EA40D6ACDD05}" type="slidenum">
              <a:rPr lang="id-ID" smtClean="0"/>
              <a:t>9</a:t>
            </a:fld>
            <a:endParaRPr lang="id-ID"/>
          </a:p>
        </p:txBody>
      </p:sp>
    </p:spTree>
    <p:extLst>
      <p:ext uri="{BB962C8B-B14F-4D97-AF65-F5344CB8AC3E}">
        <p14:creationId xmlns:p14="http://schemas.microsoft.com/office/powerpoint/2010/main" val="1151250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Tree>
    <p:extLst>
      <p:ext uri="{BB962C8B-B14F-4D97-AF65-F5344CB8AC3E}">
        <p14:creationId xmlns:p14="http://schemas.microsoft.com/office/powerpoint/2010/main" val="2887561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C05D9349-9402-440B-B8CA-5E26FDD5747A}" type="slidenum">
              <a:rPr lang="id-ID" smtClean="0"/>
              <a:t>‹#›</a:t>
            </a:fld>
            <a:endParaRPr lang="id-ID"/>
          </a:p>
        </p:txBody>
      </p:sp>
    </p:spTree>
    <p:extLst>
      <p:ext uri="{BB962C8B-B14F-4D97-AF65-F5344CB8AC3E}">
        <p14:creationId xmlns:p14="http://schemas.microsoft.com/office/powerpoint/2010/main" val="655135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Freeform 6"/>
          <p:cNvSpPr/>
          <p:nvPr userDrawn="1"/>
        </p:nvSpPr>
        <p:spPr>
          <a:xfrm flipH="1">
            <a:off x="10972800" y="6356348"/>
            <a:ext cx="1219200" cy="365126"/>
          </a:xfrm>
          <a:custGeom>
            <a:avLst/>
            <a:gdLst>
              <a:gd name="connsiteX0" fmla="*/ 1185032 w 1326354"/>
              <a:gd name="connsiteY0" fmla="*/ 0 h 365126"/>
              <a:gd name="connsiteX1" fmla="*/ 1043710 w 1326354"/>
              <a:gd name="connsiteY1" fmla="*/ 0 h 365126"/>
              <a:gd name="connsiteX2" fmla="*/ 1043710 w 1326354"/>
              <a:gd name="connsiteY2" fmla="*/ 1 h 365126"/>
              <a:gd name="connsiteX3" fmla="*/ 0 w 1326354"/>
              <a:gd name="connsiteY3" fmla="*/ 1 h 365126"/>
              <a:gd name="connsiteX4" fmla="*/ 0 w 1326354"/>
              <a:gd name="connsiteY4" fmla="*/ 365126 h 365126"/>
              <a:gd name="connsiteX5" fmla="*/ 1179443 w 1326354"/>
              <a:gd name="connsiteY5" fmla="*/ 365126 h 365126"/>
              <a:gd name="connsiteX6" fmla="*/ 1179443 w 1326354"/>
              <a:gd name="connsiteY6" fmla="*/ 365126 h 365126"/>
              <a:gd name="connsiteX7" fmla="*/ 1185032 w 1326354"/>
              <a:gd name="connsiteY7" fmla="*/ 365126 h 365126"/>
              <a:gd name="connsiteX8" fmla="*/ 1326354 w 1326354"/>
              <a:gd name="connsiteY8" fmla="*/ 182563 h 365126"/>
              <a:gd name="connsiteX9" fmla="*/ 1185032 w 1326354"/>
              <a:gd name="connsiteY9" fmla="*/ 0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6354" h="365126">
                <a:moveTo>
                  <a:pt x="1185032" y="0"/>
                </a:moveTo>
                <a:lnTo>
                  <a:pt x="1043710" y="0"/>
                </a:lnTo>
                <a:lnTo>
                  <a:pt x="1043710" y="1"/>
                </a:lnTo>
                <a:lnTo>
                  <a:pt x="0" y="1"/>
                </a:lnTo>
                <a:lnTo>
                  <a:pt x="0" y="365126"/>
                </a:lnTo>
                <a:lnTo>
                  <a:pt x="1179443" y="365126"/>
                </a:lnTo>
                <a:lnTo>
                  <a:pt x="1179443" y="365126"/>
                </a:lnTo>
                <a:lnTo>
                  <a:pt x="1185032" y="365126"/>
                </a:lnTo>
                <a:cubicBezTo>
                  <a:pt x="1263082" y="365126"/>
                  <a:pt x="1326354" y="283390"/>
                  <a:pt x="1326354" y="182563"/>
                </a:cubicBezTo>
                <a:cubicBezTo>
                  <a:pt x="1326354" y="81736"/>
                  <a:pt x="1263082" y="0"/>
                  <a:pt x="118503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p:txBody>
          <a:bodyPr/>
          <a:lstStyle/>
          <a:p>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C05D9349-9402-440B-B8CA-5E26FDD5747A}" type="slidenum">
              <a:rPr lang="id-ID" smtClean="0"/>
              <a:pPr/>
              <a:t>‹#›</a:t>
            </a:fld>
            <a:endParaRPr lang="id-ID"/>
          </a:p>
        </p:txBody>
      </p:sp>
      <p:sp>
        <p:nvSpPr>
          <p:cNvPr id="6" name="Title 1"/>
          <p:cNvSpPr>
            <a:spLocks noGrp="1"/>
          </p:cNvSpPr>
          <p:nvPr>
            <p:ph type="title"/>
          </p:nvPr>
        </p:nvSpPr>
        <p:spPr>
          <a:xfrm>
            <a:off x="838200" y="365125"/>
            <a:ext cx="10515600" cy="829607"/>
          </a:xfrm>
        </p:spPr>
        <p:txBody>
          <a:bodyPr/>
          <a:lstStyle>
            <a:lvl1pPr algn="l">
              <a:defRPr b="1"/>
            </a:lvl1pPr>
          </a:lstStyle>
          <a:p>
            <a:r>
              <a:rPr lang="en-US" dirty="0"/>
              <a:t>Click to edit Master title style</a:t>
            </a:r>
            <a:endParaRPr lang="id-ID" dirty="0"/>
          </a:p>
        </p:txBody>
      </p:sp>
      <p:sp>
        <p:nvSpPr>
          <p:cNvPr id="8" name="Rectangle 7"/>
          <p:cNvSpPr/>
          <p:nvPr userDrawn="1"/>
        </p:nvSpPr>
        <p:spPr>
          <a:xfrm>
            <a:off x="0" y="0"/>
            <a:ext cx="609600" cy="11947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a:p>
        </p:txBody>
      </p:sp>
    </p:spTree>
    <p:extLst>
      <p:ext uri="{BB962C8B-B14F-4D97-AF65-F5344CB8AC3E}">
        <p14:creationId xmlns:p14="http://schemas.microsoft.com/office/powerpoint/2010/main" val="436787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ockup">
    <p:spTree>
      <p:nvGrpSpPr>
        <p:cNvPr id="1" name=""/>
        <p:cNvGrpSpPr/>
        <p:nvPr/>
      </p:nvGrpSpPr>
      <p:grpSpPr>
        <a:xfrm>
          <a:off x="0" y="0"/>
          <a:ext cx="0" cy="0"/>
          <a:chOff x="0" y="0"/>
          <a:chExt cx="0" cy="0"/>
        </a:xfrm>
      </p:grpSpPr>
      <p:sp>
        <p:nvSpPr>
          <p:cNvPr id="7" name="Freeform 6"/>
          <p:cNvSpPr/>
          <p:nvPr userDrawn="1"/>
        </p:nvSpPr>
        <p:spPr>
          <a:xfrm flipH="1">
            <a:off x="10972800" y="6356348"/>
            <a:ext cx="1219200" cy="365126"/>
          </a:xfrm>
          <a:custGeom>
            <a:avLst/>
            <a:gdLst>
              <a:gd name="connsiteX0" fmla="*/ 1185032 w 1326354"/>
              <a:gd name="connsiteY0" fmla="*/ 0 h 365126"/>
              <a:gd name="connsiteX1" fmla="*/ 1043710 w 1326354"/>
              <a:gd name="connsiteY1" fmla="*/ 0 h 365126"/>
              <a:gd name="connsiteX2" fmla="*/ 1043710 w 1326354"/>
              <a:gd name="connsiteY2" fmla="*/ 1 h 365126"/>
              <a:gd name="connsiteX3" fmla="*/ 0 w 1326354"/>
              <a:gd name="connsiteY3" fmla="*/ 1 h 365126"/>
              <a:gd name="connsiteX4" fmla="*/ 0 w 1326354"/>
              <a:gd name="connsiteY4" fmla="*/ 365126 h 365126"/>
              <a:gd name="connsiteX5" fmla="*/ 1179443 w 1326354"/>
              <a:gd name="connsiteY5" fmla="*/ 365126 h 365126"/>
              <a:gd name="connsiteX6" fmla="*/ 1179443 w 1326354"/>
              <a:gd name="connsiteY6" fmla="*/ 365126 h 365126"/>
              <a:gd name="connsiteX7" fmla="*/ 1185032 w 1326354"/>
              <a:gd name="connsiteY7" fmla="*/ 365126 h 365126"/>
              <a:gd name="connsiteX8" fmla="*/ 1326354 w 1326354"/>
              <a:gd name="connsiteY8" fmla="*/ 182563 h 365126"/>
              <a:gd name="connsiteX9" fmla="*/ 1185032 w 1326354"/>
              <a:gd name="connsiteY9" fmla="*/ 0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6354" h="365126">
                <a:moveTo>
                  <a:pt x="1185032" y="0"/>
                </a:moveTo>
                <a:lnTo>
                  <a:pt x="1043710" y="0"/>
                </a:lnTo>
                <a:lnTo>
                  <a:pt x="1043710" y="1"/>
                </a:lnTo>
                <a:lnTo>
                  <a:pt x="0" y="1"/>
                </a:lnTo>
                <a:lnTo>
                  <a:pt x="0" y="365126"/>
                </a:lnTo>
                <a:lnTo>
                  <a:pt x="1179443" y="365126"/>
                </a:lnTo>
                <a:lnTo>
                  <a:pt x="1179443" y="365126"/>
                </a:lnTo>
                <a:lnTo>
                  <a:pt x="1185032" y="365126"/>
                </a:lnTo>
                <a:cubicBezTo>
                  <a:pt x="1263082" y="365126"/>
                  <a:pt x="1326354" y="283390"/>
                  <a:pt x="1326354" y="182563"/>
                </a:cubicBezTo>
                <a:cubicBezTo>
                  <a:pt x="1326354" y="81736"/>
                  <a:pt x="1263082" y="0"/>
                  <a:pt x="118503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Date Placeholder 2"/>
          <p:cNvSpPr>
            <a:spLocks noGrp="1"/>
          </p:cNvSpPr>
          <p:nvPr>
            <p:ph type="dt" sz="half" idx="10"/>
          </p:nvPr>
        </p:nvSpPr>
        <p:spPr/>
        <p:txBody>
          <a:bodyPr/>
          <a:lstStyle/>
          <a:p>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C05D9349-9402-440B-B8CA-5E26FDD5747A}" type="slidenum">
              <a:rPr lang="id-ID" smtClean="0"/>
              <a:pPr/>
              <a:t>‹#›</a:t>
            </a:fld>
            <a:endParaRPr lang="id-ID"/>
          </a:p>
        </p:txBody>
      </p:sp>
      <p:sp>
        <p:nvSpPr>
          <p:cNvPr id="6" name="Title 1"/>
          <p:cNvSpPr>
            <a:spLocks noGrp="1"/>
          </p:cNvSpPr>
          <p:nvPr>
            <p:ph type="title"/>
          </p:nvPr>
        </p:nvSpPr>
        <p:spPr>
          <a:xfrm>
            <a:off x="838200" y="365125"/>
            <a:ext cx="10515600" cy="829607"/>
          </a:xfrm>
        </p:spPr>
        <p:txBody>
          <a:bodyPr/>
          <a:lstStyle>
            <a:lvl1pPr algn="l">
              <a:defRPr b="1"/>
            </a:lvl1pPr>
          </a:lstStyle>
          <a:p>
            <a:r>
              <a:rPr lang="en-US" dirty="0"/>
              <a:t>Click to edit Master title style</a:t>
            </a:r>
            <a:endParaRPr lang="id-ID" dirty="0"/>
          </a:p>
        </p:txBody>
      </p:sp>
      <p:pic>
        <p:nvPicPr>
          <p:cNvPr id="8" name="Picture 8" descr="C:\Documents and Settings\syudkirman\My Documents\Downloads\Pictures\laptop-transparen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748269" y="1892830"/>
            <a:ext cx="5347731" cy="45125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Picture Placeholder 11"/>
          <p:cNvSpPr>
            <a:spLocks noGrp="1"/>
          </p:cNvSpPr>
          <p:nvPr>
            <p:ph type="pic" sz="quarter" idx="13"/>
          </p:nvPr>
        </p:nvSpPr>
        <p:spPr>
          <a:xfrm>
            <a:off x="914400" y="2080591"/>
            <a:ext cx="3445565" cy="2994992"/>
          </a:xfrm>
          <a:custGeom>
            <a:avLst/>
            <a:gdLst>
              <a:gd name="connsiteX0" fmla="*/ 3445565 w 3445565"/>
              <a:gd name="connsiteY0" fmla="*/ 0 h 2994992"/>
              <a:gd name="connsiteX1" fmla="*/ 3405809 w 3445565"/>
              <a:gd name="connsiteY1" fmla="*/ 2239618 h 2994992"/>
              <a:gd name="connsiteX2" fmla="*/ 79513 w 3445565"/>
              <a:gd name="connsiteY2" fmla="*/ 2994992 h 2994992"/>
              <a:gd name="connsiteX3" fmla="*/ 0 w 3445565"/>
              <a:gd name="connsiteY3" fmla="*/ 569844 h 2994992"/>
            </a:gdLst>
            <a:ahLst/>
            <a:cxnLst>
              <a:cxn ang="0">
                <a:pos x="connsiteX0" y="connsiteY0"/>
              </a:cxn>
              <a:cxn ang="0">
                <a:pos x="connsiteX1" y="connsiteY1"/>
              </a:cxn>
              <a:cxn ang="0">
                <a:pos x="connsiteX2" y="connsiteY2"/>
              </a:cxn>
              <a:cxn ang="0">
                <a:pos x="connsiteX3" y="connsiteY3"/>
              </a:cxn>
            </a:cxnLst>
            <a:rect l="l" t="t" r="r" b="b"/>
            <a:pathLst>
              <a:path w="3445565" h="2994992">
                <a:moveTo>
                  <a:pt x="3445565" y="0"/>
                </a:moveTo>
                <a:lnTo>
                  <a:pt x="3405809" y="2239618"/>
                </a:lnTo>
                <a:lnTo>
                  <a:pt x="79513" y="2994992"/>
                </a:lnTo>
                <a:lnTo>
                  <a:pt x="0" y="569844"/>
                </a:lnTo>
                <a:close/>
              </a:path>
            </a:pathLst>
          </a:custGeom>
        </p:spPr>
        <p:txBody>
          <a:bodyPr wrap="square">
            <a:noAutofit/>
          </a:bodyPr>
          <a:lstStyle/>
          <a:p>
            <a:endParaRPr lang="id-ID"/>
          </a:p>
        </p:txBody>
      </p:sp>
      <p:grpSp>
        <p:nvGrpSpPr>
          <p:cNvPr id="10" name="Group 9"/>
          <p:cNvGrpSpPr>
            <a:grpSpLocks noChangeAspect="1"/>
          </p:cNvGrpSpPr>
          <p:nvPr userDrawn="1"/>
        </p:nvGrpSpPr>
        <p:grpSpPr>
          <a:xfrm>
            <a:off x="6453680" y="1923990"/>
            <a:ext cx="900000" cy="900000"/>
            <a:chOff x="6193351" y="1972961"/>
            <a:chExt cx="792000" cy="792000"/>
          </a:xfrm>
        </p:grpSpPr>
        <p:sp>
          <p:nvSpPr>
            <p:cNvPr id="11" name="Oval 10"/>
            <p:cNvSpPr/>
            <p:nvPr/>
          </p:nvSpPr>
          <p:spPr>
            <a:xfrm>
              <a:off x="6229351" y="2008961"/>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6193351" y="1972961"/>
              <a:ext cx="792000" cy="79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3" name="Group 12"/>
          <p:cNvGrpSpPr>
            <a:grpSpLocks noChangeAspect="1"/>
          </p:cNvGrpSpPr>
          <p:nvPr userDrawn="1"/>
        </p:nvGrpSpPr>
        <p:grpSpPr>
          <a:xfrm>
            <a:off x="6453680" y="3333452"/>
            <a:ext cx="900000" cy="900000"/>
            <a:chOff x="6193351" y="1972961"/>
            <a:chExt cx="792000" cy="792000"/>
          </a:xfrm>
        </p:grpSpPr>
        <p:sp>
          <p:nvSpPr>
            <p:cNvPr id="14" name="Oval 13"/>
            <p:cNvSpPr/>
            <p:nvPr/>
          </p:nvSpPr>
          <p:spPr>
            <a:xfrm>
              <a:off x="6229351" y="2008961"/>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p:cNvSpPr/>
            <p:nvPr/>
          </p:nvSpPr>
          <p:spPr>
            <a:xfrm>
              <a:off x="6193351" y="1972961"/>
              <a:ext cx="792000" cy="79200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6" name="Group 15"/>
          <p:cNvGrpSpPr>
            <a:grpSpLocks noChangeAspect="1"/>
          </p:cNvGrpSpPr>
          <p:nvPr userDrawn="1"/>
        </p:nvGrpSpPr>
        <p:grpSpPr>
          <a:xfrm>
            <a:off x="6453680" y="4771684"/>
            <a:ext cx="900000" cy="900000"/>
            <a:chOff x="6193351" y="1972961"/>
            <a:chExt cx="792000" cy="792000"/>
          </a:xfrm>
        </p:grpSpPr>
        <p:sp>
          <p:nvSpPr>
            <p:cNvPr id="17" name="Oval 16"/>
            <p:cNvSpPr/>
            <p:nvPr/>
          </p:nvSpPr>
          <p:spPr>
            <a:xfrm>
              <a:off x="6229351" y="2008961"/>
              <a:ext cx="720000" cy="72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p:cNvSpPr/>
            <p:nvPr/>
          </p:nvSpPr>
          <p:spPr>
            <a:xfrm>
              <a:off x="6193351" y="1972961"/>
              <a:ext cx="792000" cy="792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9" name="Text Placeholder 4"/>
          <p:cNvSpPr>
            <a:spLocks noGrp="1"/>
          </p:cNvSpPr>
          <p:nvPr>
            <p:ph type="body" sz="quarter" idx="14" hasCustomPrompt="1"/>
          </p:nvPr>
        </p:nvSpPr>
        <p:spPr>
          <a:xfrm>
            <a:off x="7547461" y="1842030"/>
            <a:ext cx="4140120" cy="406400"/>
          </a:xfrm>
        </p:spPr>
        <p:txBody>
          <a:bodyPr anchor="ctr" anchorCtr="0">
            <a:noAutofit/>
          </a:bodyPr>
          <a:lstStyle>
            <a:lvl1pPr marL="0" indent="0">
              <a:buNone/>
              <a:defRPr sz="2000">
                <a:latin typeface="+mj-lt"/>
              </a:defRPr>
            </a:lvl1pPr>
          </a:lstStyle>
          <a:p>
            <a:pPr lvl="0"/>
            <a:r>
              <a:rPr lang="id-ID" dirty="0"/>
              <a:t>Title Here</a:t>
            </a:r>
          </a:p>
        </p:txBody>
      </p:sp>
      <p:sp>
        <p:nvSpPr>
          <p:cNvPr id="20" name="Text Placeholder 26"/>
          <p:cNvSpPr>
            <a:spLocks noGrp="1"/>
          </p:cNvSpPr>
          <p:nvPr>
            <p:ph type="body" sz="quarter" idx="15" hasCustomPrompt="1"/>
          </p:nvPr>
        </p:nvSpPr>
        <p:spPr>
          <a:xfrm>
            <a:off x="7547381" y="2247771"/>
            <a:ext cx="4140200" cy="668338"/>
          </a:xfr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endParaRPr lang="id-ID" dirty="0"/>
          </a:p>
        </p:txBody>
      </p:sp>
      <p:sp>
        <p:nvSpPr>
          <p:cNvPr id="21" name="Text Placeholder 4"/>
          <p:cNvSpPr>
            <a:spLocks noGrp="1"/>
          </p:cNvSpPr>
          <p:nvPr>
            <p:ph type="body" sz="quarter" idx="16" hasCustomPrompt="1"/>
          </p:nvPr>
        </p:nvSpPr>
        <p:spPr>
          <a:xfrm>
            <a:off x="7547461" y="3277261"/>
            <a:ext cx="4140120" cy="406400"/>
          </a:xfrm>
        </p:spPr>
        <p:txBody>
          <a:bodyPr anchor="ctr" anchorCtr="0">
            <a:noAutofit/>
          </a:bodyPr>
          <a:lstStyle>
            <a:lvl1pPr marL="0" indent="0">
              <a:buNone/>
              <a:defRPr sz="2000">
                <a:latin typeface="+mj-lt"/>
              </a:defRPr>
            </a:lvl1pPr>
          </a:lstStyle>
          <a:p>
            <a:pPr lvl="0"/>
            <a:r>
              <a:rPr lang="id-ID" dirty="0"/>
              <a:t>Title Here</a:t>
            </a:r>
          </a:p>
        </p:txBody>
      </p:sp>
      <p:sp>
        <p:nvSpPr>
          <p:cNvPr id="22" name="Text Placeholder 26"/>
          <p:cNvSpPr>
            <a:spLocks noGrp="1"/>
          </p:cNvSpPr>
          <p:nvPr>
            <p:ph type="body" sz="quarter" idx="17" hasCustomPrompt="1"/>
          </p:nvPr>
        </p:nvSpPr>
        <p:spPr>
          <a:xfrm>
            <a:off x="7547381" y="3683002"/>
            <a:ext cx="4140200" cy="668338"/>
          </a:xfr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endParaRPr lang="id-ID" dirty="0"/>
          </a:p>
        </p:txBody>
      </p:sp>
      <p:sp>
        <p:nvSpPr>
          <p:cNvPr id="23" name="Text Placeholder 4"/>
          <p:cNvSpPr>
            <a:spLocks noGrp="1"/>
          </p:cNvSpPr>
          <p:nvPr>
            <p:ph type="body" sz="quarter" idx="18" hasCustomPrompt="1"/>
          </p:nvPr>
        </p:nvSpPr>
        <p:spPr>
          <a:xfrm>
            <a:off x="7547461" y="4709950"/>
            <a:ext cx="4140120" cy="406400"/>
          </a:xfrm>
        </p:spPr>
        <p:txBody>
          <a:bodyPr anchor="ctr" anchorCtr="0">
            <a:noAutofit/>
          </a:bodyPr>
          <a:lstStyle>
            <a:lvl1pPr marL="0" indent="0">
              <a:buNone/>
              <a:defRPr sz="2000">
                <a:latin typeface="+mj-lt"/>
              </a:defRPr>
            </a:lvl1pPr>
          </a:lstStyle>
          <a:p>
            <a:pPr lvl="0"/>
            <a:r>
              <a:rPr lang="id-ID" dirty="0"/>
              <a:t>Title Here</a:t>
            </a:r>
          </a:p>
        </p:txBody>
      </p:sp>
      <p:sp>
        <p:nvSpPr>
          <p:cNvPr id="24" name="Text Placeholder 26"/>
          <p:cNvSpPr>
            <a:spLocks noGrp="1"/>
          </p:cNvSpPr>
          <p:nvPr>
            <p:ph type="body" sz="quarter" idx="19" hasCustomPrompt="1"/>
          </p:nvPr>
        </p:nvSpPr>
        <p:spPr>
          <a:xfrm>
            <a:off x="7547381" y="5115691"/>
            <a:ext cx="4140200" cy="668338"/>
          </a:xfrm>
        </p:spPr>
        <p:txBody>
          <a:bodyP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 dolor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endParaRPr lang="id-ID" dirty="0"/>
          </a:p>
        </p:txBody>
      </p:sp>
      <p:sp>
        <p:nvSpPr>
          <p:cNvPr id="25" name="Rectangle 24"/>
          <p:cNvSpPr/>
          <p:nvPr userDrawn="1"/>
        </p:nvSpPr>
        <p:spPr>
          <a:xfrm>
            <a:off x="0" y="0"/>
            <a:ext cx="609600" cy="11947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a:p>
        </p:txBody>
      </p:sp>
    </p:spTree>
    <p:extLst>
      <p:ext uri="{BB962C8B-B14F-4D97-AF65-F5344CB8AC3E}">
        <p14:creationId xmlns:p14="http://schemas.microsoft.com/office/powerpoint/2010/main" val="1092586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204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05D9349-9402-440B-B8CA-5E26FDD5747A}" type="slidenum">
              <a:rPr lang="id-ID" smtClean="0"/>
              <a:t>‹#›</a:t>
            </a:fld>
            <a:endParaRPr lang="id-ID"/>
          </a:p>
        </p:txBody>
      </p:sp>
    </p:spTree>
    <p:extLst>
      <p:ext uri="{BB962C8B-B14F-4D97-AF65-F5344CB8AC3E}">
        <p14:creationId xmlns:p14="http://schemas.microsoft.com/office/powerpoint/2010/main" val="2174767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C05D9349-9402-440B-B8CA-5E26FDD5747A}" type="slidenum">
              <a:rPr lang="id-ID" smtClean="0"/>
              <a:t>‹#›</a:t>
            </a:fld>
            <a:endParaRPr lang="id-ID"/>
          </a:p>
        </p:txBody>
      </p:sp>
    </p:spTree>
    <p:extLst>
      <p:ext uri="{BB962C8B-B14F-4D97-AF65-F5344CB8AC3E}">
        <p14:creationId xmlns:p14="http://schemas.microsoft.com/office/powerpoint/2010/main" val="908368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05D9349-9402-440B-B8CA-5E26FDD5747A}" type="slidenum">
              <a:rPr lang="id-ID" smtClean="0"/>
              <a:t>‹#›</a:t>
            </a:fld>
            <a:endParaRPr lang="id-ID"/>
          </a:p>
        </p:txBody>
      </p:sp>
    </p:spTree>
    <p:extLst>
      <p:ext uri="{BB962C8B-B14F-4D97-AF65-F5344CB8AC3E}">
        <p14:creationId xmlns:p14="http://schemas.microsoft.com/office/powerpoint/2010/main" val="1802049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05D9349-9402-440B-B8CA-5E26FDD5747A}" type="slidenum">
              <a:rPr lang="id-ID" smtClean="0"/>
              <a:t>‹#›</a:t>
            </a:fld>
            <a:endParaRPr lang="id-ID"/>
          </a:p>
        </p:txBody>
      </p:sp>
    </p:spTree>
    <p:extLst>
      <p:ext uri="{BB962C8B-B14F-4D97-AF65-F5344CB8AC3E}">
        <p14:creationId xmlns:p14="http://schemas.microsoft.com/office/powerpoint/2010/main" val="1472126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838200" y="2867706"/>
            <a:ext cx="10515600" cy="1122589"/>
          </a:xfrm>
        </p:spPr>
        <p:txBody>
          <a:bodyPr anchor="b"/>
          <a:lstStyle>
            <a:lvl1pPr algn="ctr">
              <a:defRPr sz="6000" b="1"/>
            </a:lvl1pPr>
          </a:lstStyle>
          <a:p>
            <a:r>
              <a:rPr lang="en-US" dirty="0"/>
              <a:t>Click to edit</a:t>
            </a:r>
            <a:endParaRPr lang="id-ID" dirty="0"/>
          </a:p>
        </p:txBody>
      </p:sp>
    </p:spTree>
    <p:extLst>
      <p:ext uri="{BB962C8B-B14F-4D97-AF65-F5344CB8AC3E}">
        <p14:creationId xmlns:p14="http://schemas.microsoft.com/office/powerpoint/2010/main" val="4103396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38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Freeform 11"/>
          <p:cNvSpPr/>
          <p:nvPr userDrawn="1"/>
        </p:nvSpPr>
        <p:spPr>
          <a:xfrm flipH="1">
            <a:off x="10972800" y="6356348"/>
            <a:ext cx="1219200" cy="365126"/>
          </a:xfrm>
          <a:custGeom>
            <a:avLst/>
            <a:gdLst>
              <a:gd name="connsiteX0" fmla="*/ 1185032 w 1326354"/>
              <a:gd name="connsiteY0" fmla="*/ 0 h 365126"/>
              <a:gd name="connsiteX1" fmla="*/ 1043710 w 1326354"/>
              <a:gd name="connsiteY1" fmla="*/ 0 h 365126"/>
              <a:gd name="connsiteX2" fmla="*/ 1043710 w 1326354"/>
              <a:gd name="connsiteY2" fmla="*/ 1 h 365126"/>
              <a:gd name="connsiteX3" fmla="*/ 0 w 1326354"/>
              <a:gd name="connsiteY3" fmla="*/ 1 h 365126"/>
              <a:gd name="connsiteX4" fmla="*/ 0 w 1326354"/>
              <a:gd name="connsiteY4" fmla="*/ 365126 h 365126"/>
              <a:gd name="connsiteX5" fmla="*/ 1179443 w 1326354"/>
              <a:gd name="connsiteY5" fmla="*/ 365126 h 365126"/>
              <a:gd name="connsiteX6" fmla="*/ 1179443 w 1326354"/>
              <a:gd name="connsiteY6" fmla="*/ 365126 h 365126"/>
              <a:gd name="connsiteX7" fmla="*/ 1185032 w 1326354"/>
              <a:gd name="connsiteY7" fmla="*/ 365126 h 365126"/>
              <a:gd name="connsiteX8" fmla="*/ 1326354 w 1326354"/>
              <a:gd name="connsiteY8" fmla="*/ 182563 h 365126"/>
              <a:gd name="connsiteX9" fmla="*/ 1185032 w 1326354"/>
              <a:gd name="connsiteY9" fmla="*/ 0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6354" h="365126">
                <a:moveTo>
                  <a:pt x="1185032" y="0"/>
                </a:moveTo>
                <a:lnTo>
                  <a:pt x="1043710" y="0"/>
                </a:lnTo>
                <a:lnTo>
                  <a:pt x="1043710" y="1"/>
                </a:lnTo>
                <a:lnTo>
                  <a:pt x="0" y="1"/>
                </a:lnTo>
                <a:lnTo>
                  <a:pt x="0" y="365126"/>
                </a:lnTo>
                <a:lnTo>
                  <a:pt x="1179443" y="365126"/>
                </a:lnTo>
                <a:lnTo>
                  <a:pt x="1179443" y="365126"/>
                </a:lnTo>
                <a:lnTo>
                  <a:pt x="1185032" y="365126"/>
                </a:lnTo>
                <a:cubicBezTo>
                  <a:pt x="1263082" y="365126"/>
                  <a:pt x="1326354" y="283390"/>
                  <a:pt x="1326354" y="182563"/>
                </a:cubicBezTo>
                <a:cubicBezTo>
                  <a:pt x="1326354" y="81736"/>
                  <a:pt x="1263082" y="0"/>
                  <a:pt x="118503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Picture Placeholder 6"/>
          <p:cNvSpPr>
            <a:spLocks noGrp="1"/>
          </p:cNvSpPr>
          <p:nvPr>
            <p:ph type="pic" sz="quarter" idx="10"/>
          </p:nvPr>
        </p:nvSpPr>
        <p:spPr>
          <a:xfrm>
            <a:off x="1" y="0"/>
            <a:ext cx="6037109" cy="6858000"/>
          </a:xfrm>
          <a:custGeom>
            <a:avLst/>
            <a:gdLst>
              <a:gd name="connsiteX0" fmla="*/ 0 w 6037109"/>
              <a:gd name="connsiteY0" fmla="*/ 0 h 6858000"/>
              <a:gd name="connsiteX1" fmla="*/ 4903931 w 6037109"/>
              <a:gd name="connsiteY1" fmla="*/ 0 h 6858000"/>
              <a:gd name="connsiteX2" fmla="*/ 5710777 w 6037109"/>
              <a:gd name="connsiteY2" fmla="*/ 6858000 h 6858000"/>
              <a:gd name="connsiteX3" fmla="*/ 0 w 60371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37109" h="6858000">
                <a:moveTo>
                  <a:pt x="0" y="0"/>
                </a:moveTo>
                <a:lnTo>
                  <a:pt x="4903931" y="0"/>
                </a:lnTo>
                <a:cubicBezTo>
                  <a:pt x="4903931" y="3429000"/>
                  <a:pt x="6772418" y="3429000"/>
                  <a:pt x="5710777" y="6858000"/>
                </a:cubicBezTo>
                <a:lnTo>
                  <a:pt x="0" y="6858000"/>
                </a:lnTo>
                <a:close/>
              </a:path>
            </a:pathLst>
          </a:custGeom>
        </p:spPr>
        <p:txBody>
          <a:bodyPr wrap="square">
            <a:noAutofit/>
          </a:bodyPr>
          <a:lstStyle/>
          <a:p>
            <a:endParaRPr lang="id-ID" dirty="0"/>
          </a:p>
        </p:txBody>
      </p:sp>
      <p:sp>
        <p:nvSpPr>
          <p:cNvPr id="11" name="Freeform 10"/>
          <p:cNvSpPr/>
          <p:nvPr userDrawn="1"/>
        </p:nvSpPr>
        <p:spPr>
          <a:xfrm rot="16200000">
            <a:off x="2118330" y="2779696"/>
            <a:ext cx="6858002" cy="1298611"/>
          </a:xfrm>
          <a:custGeom>
            <a:avLst/>
            <a:gdLst>
              <a:gd name="connsiteX0" fmla="*/ 6858001 w 6858001"/>
              <a:gd name="connsiteY0" fmla="*/ 0 h 6008039"/>
              <a:gd name="connsiteX1" fmla="*/ 6858001 w 6858001"/>
              <a:gd name="connsiteY1" fmla="*/ 4880317 h 6008039"/>
              <a:gd name="connsiteX2" fmla="*/ 0 w 6858001"/>
              <a:gd name="connsiteY2" fmla="*/ 5683279 h 6008039"/>
              <a:gd name="connsiteX3" fmla="*/ 0 w 6858001"/>
              <a:gd name="connsiteY3" fmla="*/ 5073680 h 6008039"/>
              <a:gd name="connsiteX4" fmla="*/ 311631 w 6858001"/>
              <a:gd name="connsiteY4" fmla="*/ 5164332 h 6008039"/>
              <a:gd name="connsiteX5" fmla="*/ 6858000 w 6858001"/>
              <a:gd name="connsiteY5" fmla="*/ 4270718 h 6008039"/>
              <a:gd name="connsiteX6" fmla="*/ 6858000 w 6858001"/>
              <a:gd name="connsiteY6" fmla="*/ 0 h 6008039"/>
              <a:gd name="connsiteX7" fmla="*/ 6858001 w 6858001"/>
              <a:gd name="connsiteY7" fmla="*/ 0 h 6008039"/>
              <a:gd name="connsiteX0" fmla="*/ 6858000 w 6858001"/>
              <a:gd name="connsiteY0" fmla="*/ 0 h 6008039"/>
              <a:gd name="connsiteX1" fmla="*/ 6858001 w 6858001"/>
              <a:gd name="connsiteY1" fmla="*/ 4880317 h 6008039"/>
              <a:gd name="connsiteX2" fmla="*/ 0 w 6858001"/>
              <a:gd name="connsiteY2" fmla="*/ 5683279 h 6008039"/>
              <a:gd name="connsiteX3" fmla="*/ 0 w 6858001"/>
              <a:gd name="connsiteY3" fmla="*/ 5073680 h 6008039"/>
              <a:gd name="connsiteX4" fmla="*/ 311631 w 6858001"/>
              <a:gd name="connsiteY4" fmla="*/ 5164332 h 6008039"/>
              <a:gd name="connsiteX5" fmla="*/ 6858000 w 6858001"/>
              <a:gd name="connsiteY5" fmla="*/ 4270718 h 6008039"/>
              <a:gd name="connsiteX6" fmla="*/ 6858000 w 6858001"/>
              <a:gd name="connsiteY6" fmla="*/ 0 h 6008039"/>
              <a:gd name="connsiteX0" fmla="*/ 6858000 w 6858001"/>
              <a:gd name="connsiteY0" fmla="*/ 0 h 1737321"/>
              <a:gd name="connsiteX1" fmla="*/ 6858001 w 6858001"/>
              <a:gd name="connsiteY1" fmla="*/ 609599 h 1737321"/>
              <a:gd name="connsiteX2" fmla="*/ 0 w 6858001"/>
              <a:gd name="connsiteY2" fmla="*/ 1412561 h 1737321"/>
              <a:gd name="connsiteX3" fmla="*/ 0 w 6858001"/>
              <a:gd name="connsiteY3" fmla="*/ 802962 h 1737321"/>
              <a:gd name="connsiteX4" fmla="*/ 311631 w 6858001"/>
              <a:gd name="connsiteY4" fmla="*/ 893614 h 1737321"/>
              <a:gd name="connsiteX5" fmla="*/ 6858000 w 6858001"/>
              <a:gd name="connsiteY5" fmla="*/ 0 h 1737321"/>
              <a:gd name="connsiteX0" fmla="*/ 6858000 w 6858001"/>
              <a:gd name="connsiteY0" fmla="*/ 0 h 1616096"/>
              <a:gd name="connsiteX1" fmla="*/ 6858001 w 6858001"/>
              <a:gd name="connsiteY1" fmla="*/ 609599 h 1616096"/>
              <a:gd name="connsiteX2" fmla="*/ 0 w 6858001"/>
              <a:gd name="connsiteY2" fmla="*/ 1272861 h 1616096"/>
              <a:gd name="connsiteX3" fmla="*/ 0 w 6858001"/>
              <a:gd name="connsiteY3" fmla="*/ 802962 h 1616096"/>
              <a:gd name="connsiteX4" fmla="*/ 311631 w 6858001"/>
              <a:gd name="connsiteY4" fmla="*/ 893614 h 1616096"/>
              <a:gd name="connsiteX5" fmla="*/ 6858000 w 6858001"/>
              <a:gd name="connsiteY5" fmla="*/ 0 h 1616096"/>
              <a:gd name="connsiteX0" fmla="*/ 6896101 w 6896102"/>
              <a:gd name="connsiteY0" fmla="*/ 0 h 1308211"/>
              <a:gd name="connsiteX1" fmla="*/ 6896102 w 6896102"/>
              <a:gd name="connsiteY1" fmla="*/ 609599 h 1308211"/>
              <a:gd name="connsiteX2" fmla="*/ 0 w 6896102"/>
              <a:gd name="connsiteY2" fmla="*/ 904561 h 1308211"/>
              <a:gd name="connsiteX3" fmla="*/ 38101 w 6896102"/>
              <a:gd name="connsiteY3" fmla="*/ 802962 h 1308211"/>
              <a:gd name="connsiteX4" fmla="*/ 349732 w 6896102"/>
              <a:gd name="connsiteY4" fmla="*/ 893614 h 1308211"/>
              <a:gd name="connsiteX5" fmla="*/ 6896101 w 6896102"/>
              <a:gd name="connsiteY5" fmla="*/ 0 h 1308211"/>
              <a:gd name="connsiteX0" fmla="*/ 6858001 w 6858002"/>
              <a:gd name="connsiteY0" fmla="*/ 0 h 1298611"/>
              <a:gd name="connsiteX1" fmla="*/ 6858002 w 6858002"/>
              <a:gd name="connsiteY1" fmla="*/ 609599 h 1298611"/>
              <a:gd name="connsiteX2" fmla="*/ 0 w 6858002"/>
              <a:gd name="connsiteY2" fmla="*/ 892655 h 1298611"/>
              <a:gd name="connsiteX3" fmla="*/ 1 w 6858002"/>
              <a:gd name="connsiteY3" fmla="*/ 802962 h 1298611"/>
              <a:gd name="connsiteX4" fmla="*/ 311632 w 6858002"/>
              <a:gd name="connsiteY4" fmla="*/ 893614 h 1298611"/>
              <a:gd name="connsiteX5" fmla="*/ 6858001 w 6858002"/>
              <a:gd name="connsiteY5" fmla="*/ 0 h 129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2" h="1298611">
                <a:moveTo>
                  <a:pt x="6858001" y="0"/>
                </a:moveTo>
                <a:cubicBezTo>
                  <a:pt x="6858001" y="203200"/>
                  <a:pt x="6858002" y="406399"/>
                  <a:pt x="6858002" y="609599"/>
                </a:cubicBezTo>
                <a:cubicBezTo>
                  <a:pt x="3429001" y="609599"/>
                  <a:pt x="3429000" y="1949183"/>
                  <a:pt x="0" y="892655"/>
                </a:cubicBezTo>
                <a:cubicBezTo>
                  <a:pt x="0" y="862757"/>
                  <a:pt x="1" y="832860"/>
                  <a:pt x="1" y="802962"/>
                </a:cubicBezTo>
                <a:lnTo>
                  <a:pt x="311632" y="893614"/>
                </a:lnTo>
                <a:cubicBezTo>
                  <a:pt x="3432348" y="1745088"/>
                  <a:pt x="3536156" y="0"/>
                  <a:pt x="6858001" y="0"/>
                </a:cubicBezTo>
                <a:close/>
              </a:path>
            </a:pathLst>
          </a:custGeom>
          <a:gradFill flip="none" rotWithShape="1">
            <a:gsLst>
              <a:gs pos="0">
                <a:schemeClr val="accent6"/>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itle 1"/>
          <p:cNvSpPr>
            <a:spLocks noGrp="1"/>
          </p:cNvSpPr>
          <p:nvPr>
            <p:ph type="title"/>
          </p:nvPr>
        </p:nvSpPr>
        <p:spPr>
          <a:xfrm>
            <a:off x="6037110" y="365125"/>
            <a:ext cx="5646890" cy="868589"/>
          </a:xfrm>
        </p:spPr>
        <p:txBody>
          <a:bodyPr/>
          <a:lstStyle>
            <a:lvl1pPr>
              <a:defRPr b="1"/>
            </a:lvl1pPr>
          </a:lstStyle>
          <a:p>
            <a:r>
              <a:rPr lang="en-US" dirty="0"/>
              <a:t>Click to edit</a:t>
            </a:r>
            <a:endParaRPr lang="id-ID" dirty="0"/>
          </a:p>
        </p:txBody>
      </p:sp>
      <p:sp>
        <p:nvSpPr>
          <p:cNvPr id="2" name="Date Placeholder 1"/>
          <p:cNvSpPr>
            <a:spLocks noGrp="1"/>
          </p:cNvSpPr>
          <p:nvPr>
            <p:ph type="dt" sz="half" idx="11"/>
          </p:nvPr>
        </p:nvSpPr>
        <p:spPr/>
        <p:txBody>
          <a:bodyPr/>
          <a:lstStyle/>
          <a:p>
            <a:endParaRPr lang="id-ID"/>
          </a:p>
        </p:txBody>
      </p:sp>
      <p:sp>
        <p:nvSpPr>
          <p:cNvPr id="3" name="Footer Placeholder 2"/>
          <p:cNvSpPr>
            <a:spLocks noGrp="1"/>
          </p:cNvSpPr>
          <p:nvPr>
            <p:ph type="ftr" sz="quarter" idx="12"/>
          </p:nvPr>
        </p:nvSpPr>
        <p:spPr/>
        <p:txBody>
          <a:bodyPr/>
          <a:lstStyle/>
          <a:p>
            <a:endParaRPr lang="id-ID"/>
          </a:p>
        </p:txBody>
      </p:sp>
      <p:sp>
        <p:nvSpPr>
          <p:cNvPr id="4" name="Slide Number Placeholder 3"/>
          <p:cNvSpPr>
            <a:spLocks noGrp="1"/>
          </p:cNvSpPr>
          <p:nvPr>
            <p:ph type="sldNum" sz="quarter" idx="13"/>
          </p:nvPr>
        </p:nvSpPr>
        <p:spPr/>
        <p:txBody>
          <a:bodyPr/>
          <a:lstStyle>
            <a:lvl1pPr>
              <a:defRPr>
                <a:solidFill>
                  <a:schemeClr val="bg2"/>
                </a:solidFill>
              </a:defRPr>
            </a:lvl1pPr>
          </a:lstStyle>
          <a:p>
            <a:fld id="{C05D9349-9402-440B-B8CA-5E26FDD5747A}" type="slidenum">
              <a:rPr lang="id-ID" smtClean="0"/>
              <a:pPr/>
              <a:t>‹#›</a:t>
            </a:fld>
            <a:endParaRPr lang="id-ID"/>
          </a:p>
        </p:txBody>
      </p:sp>
    </p:spTree>
    <p:extLst>
      <p:ext uri="{BB962C8B-B14F-4D97-AF65-F5344CB8AC3E}">
        <p14:creationId xmlns:p14="http://schemas.microsoft.com/office/powerpoint/2010/main" val="4177966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Freeform 6"/>
          <p:cNvSpPr/>
          <p:nvPr userDrawn="1"/>
        </p:nvSpPr>
        <p:spPr>
          <a:xfrm flipH="1">
            <a:off x="10972800" y="6356348"/>
            <a:ext cx="1219200" cy="365126"/>
          </a:xfrm>
          <a:custGeom>
            <a:avLst/>
            <a:gdLst>
              <a:gd name="connsiteX0" fmla="*/ 1185032 w 1326354"/>
              <a:gd name="connsiteY0" fmla="*/ 0 h 365126"/>
              <a:gd name="connsiteX1" fmla="*/ 1043710 w 1326354"/>
              <a:gd name="connsiteY1" fmla="*/ 0 h 365126"/>
              <a:gd name="connsiteX2" fmla="*/ 1043710 w 1326354"/>
              <a:gd name="connsiteY2" fmla="*/ 1 h 365126"/>
              <a:gd name="connsiteX3" fmla="*/ 0 w 1326354"/>
              <a:gd name="connsiteY3" fmla="*/ 1 h 365126"/>
              <a:gd name="connsiteX4" fmla="*/ 0 w 1326354"/>
              <a:gd name="connsiteY4" fmla="*/ 365126 h 365126"/>
              <a:gd name="connsiteX5" fmla="*/ 1179443 w 1326354"/>
              <a:gd name="connsiteY5" fmla="*/ 365126 h 365126"/>
              <a:gd name="connsiteX6" fmla="*/ 1179443 w 1326354"/>
              <a:gd name="connsiteY6" fmla="*/ 365126 h 365126"/>
              <a:gd name="connsiteX7" fmla="*/ 1185032 w 1326354"/>
              <a:gd name="connsiteY7" fmla="*/ 365126 h 365126"/>
              <a:gd name="connsiteX8" fmla="*/ 1326354 w 1326354"/>
              <a:gd name="connsiteY8" fmla="*/ 182563 h 365126"/>
              <a:gd name="connsiteX9" fmla="*/ 1185032 w 1326354"/>
              <a:gd name="connsiteY9" fmla="*/ 0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6354" h="365126">
                <a:moveTo>
                  <a:pt x="1185032" y="0"/>
                </a:moveTo>
                <a:lnTo>
                  <a:pt x="1043710" y="0"/>
                </a:lnTo>
                <a:lnTo>
                  <a:pt x="1043710" y="1"/>
                </a:lnTo>
                <a:lnTo>
                  <a:pt x="0" y="1"/>
                </a:lnTo>
                <a:lnTo>
                  <a:pt x="0" y="365126"/>
                </a:lnTo>
                <a:lnTo>
                  <a:pt x="1179443" y="365126"/>
                </a:lnTo>
                <a:lnTo>
                  <a:pt x="1179443" y="365126"/>
                </a:lnTo>
                <a:lnTo>
                  <a:pt x="1185032" y="365126"/>
                </a:lnTo>
                <a:cubicBezTo>
                  <a:pt x="1263082" y="365126"/>
                  <a:pt x="1326354" y="283390"/>
                  <a:pt x="1326354" y="182563"/>
                </a:cubicBezTo>
                <a:cubicBezTo>
                  <a:pt x="1326354" y="81736"/>
                  <a:pt x="1263082" y="0"/>
                  <a:pt x="118503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Content Placeholder 2"/>
          <p:cNvSpPr>
            <a:spLocks noGrp="1"/>
          </p:cNvSpPr>
          <p:nvPr>
            <p:ph idx="1"/>
          </p:nvPr>
        </p:nvSpPr>
        <p:spPr>
          <a:xfrm>
            <a:off x="838200" y="1411705"/>
            <a:ext cx="10515600" cy="4765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C05D9349-9402-440B-B8CA-5E26FDD5747A}" type="slidenum">
              <a:rPr lang="id-ID" smtClean="0"/>
              <a:pPr/>
              <a:t>‹#›</a:t>
            </a:fld>
            <a:endParaRPr lang="id-ID"/>
          </a:p>
        </p:txBody>
      </p:sp>
      <p:sp>
        <p:nvSpPr>
          <p:cNvPr id="8" name="Title 1"/>
          <p:cNvSpPr>
            <a:spLocks noGrp="1"/>
          </p:cNvSpPr>
          <p:nvPr>
            <p:ph type="title"/>
          </p:nvPr>
        </p:nvSpPr>
        <p:spPr>
          <a:xfrm>
            <a:off x="838200" y="365125"/>
            <a:ext cx="10515600" cy="829607"/>
          </a:xfrm>
        </p:spPr>
        <p:txBody>
          <a:bodyPr/>
          <a:lstStyle>
            <a:lvl1pPr algn="l">
              <a:defRPr b="1"/>
            </a:lvl1pPr>
          </a:lstStyle>
          <a:p>
            <a:r>
              <a:rPr lang="en-US" dirty="0"/>
              <a:t>Click to edit Master title style</a:t>
            </a:r>
            <a:endParaRPr lang="id-ID" dirty="0"/>
          </a:p>
        </p:txBody>
      </p:sp>
      <p:sp>
        <p:nvSpPr>
          <p:cNvPr id="2" name="Rectangle 1"/>
          <p:cNvSpPr/>
          <p:nvPr userDrawn="1"/>
        </p:nvSpPr>
        <p:spPr>
          <a:xfrm>
            <a:off x="0" y="0"/>
            <a:ext cx="609600" cy="119473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8012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7"/>
          <p:cNvSpPr/>
          <p:nvPr userDrawn="1"/>
        </p:nvSpPr>
        <p:spPr>
          <a:xfrm flipH="1">
            <a:off x="10972800" y="6356348"/>
            <a:ext cx="1219200" cy="365126"/>
          </a:xfrm>
          <a:custGeom>
            <a:avLst/>
            <a:gdLst>
              <a:gd name="connsiteX0" fmla="*/ 1185032 w 1326354"/>
              <a:gd name="connsiteY0" fmla="*/ 0 h 365126"/>
              <a:gd name="connsiteX1" fmla="*/ 1043710 w 1326354"/>
              <a:gd name="connsiteY1" fmla="*/ 0 h 365126"/>
              <a:gd name="connsiteX2" fmla="*/ 1043710 w 1326354"/>
              <a:gd name="connsiteY2" fmla="*/ 1 h 365126"/>
              <a:gd name="connsiteX3" fmla="*/ 0 w 1326354"/>
              <a:gd name="connsiteY3" fmla="*/ 1 h 365126"/>
              <a:gd name="connsiteX4" fmla="*/ 0 w 1326354"/>
              <a:gd name="connsiteY4" fmla="*/ 365126 h 365126"/>
              <a:gd name="connsiteX5" fmla="*/ 1179443 w 1326354"/>
              <a:gd name="connsiteY5" fmla="*/ 365126 h 365126"/>
              <a:gd name="connsiteX6" fmla="*/ 1179443 w 1326354"/>
              <a:gd name="connsiteY6" fmla="*/ 365126 h 365126"/>
              <a:gd name="connsiteX7" fmla="*/ 1185032 w 1326354"/>
              <a:gd name="connsiteY7" fmla="*/ 365126 h 365126"/>
              <a:gd name="connsiteX8" fmla="*/ 1326354 w 1326354"/>
              <a:gd name="connsiteY8" fmla="*/ 182563 h 365126"/>
              <a:gd name="connsiteX9" fmla="*/ 1185032 w 1326354"/>
              <a:gd name="connsiteY9" fmla="*/ 0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6354" h="365126">
                <a:moveTo>
                  <a:pt x="1185032" y="0"/>
                </a:moveTo>
                <a:lnTo>
                  <a:pt x="1043710" y="0"/>
                </a:lnTo>
                <a:lnTo>
                  <a:pt x="1043710" y="1"/>
                </a:lnTo>
                <a:lnTo>
                  <a:pt x="0" y="1"/>
                </a:lnTo>
                <a:lnTo>
                  <a:pt x="0" y="365126"/>
                </a:lnTo>
                <a:lnTo>
                  <a:pt x="1179443" y="365126"/>
                </a:lnTo>
                <a:lnTo>
                  <a:pt x="1179443" y="365126"/>
                </a:lnTo>
                <a:lnTo>
                  <a:pt x="1185032" y="365126"/>
                </a:lnTo>
                <a:cubicBezTo>
                  <a:pt x="1263082" y="365126"/>
                  <a:pt x="1326354" y="283390"/>
                  <a:pt x="1326354" y="182563"/>
                </a:cubicBezTo>
                <a:cubicBezTo>
                  <a:pt x="1326354" y="81736"/>
                  <a:pt x="1263082" y="0"/>
                  <a:pt x="118503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C05D9349-9402-440B-B8CA-5E26FDD5747A}" type="slidenum">
              <a:rPr lang="id-ID" smtClean="0"/>
              <a:pPr/>
              <a:t>‹#›</a:t>
            </a:fld>
            <a:endParaRPr lang="id-ID"/>
          </a:p>
        </p:txBody>
      </p:sp>
    </p:spTree>
    <p:extLst>
      <p:ext uri="{BB962C8B-B14F-4D97-AF65-F5344CB8AC3E}">
        <p14:creationId xmlns:p14="http://schemas.microsoft.com/office/powerpoint/2010/main" val="4026570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st 3 item2">
    <p:spTree>
      <p:nvGrpSpPr>
        <p:cNvPr id="1" name=""/>
        <p:cNvGrpSpPr/>
        <p:nvPr/>
      </p:nvGrpSpPr>
      <p:grpSpPr>
        <a:xfrm>
          <a:off x="0" y="0"/>
          <a:ext cx="0" cy="0"/>
          <a:chOff x="0" y="0"/>
          <a:chExt cx="0" cy="0"/>
        </a:xfrm>
      </p:grpSpPr>
      <p:sp>
        <p:nvSpPr>
          <p:cNvPr id="58" name="Freeform 57"/>
          <p:cNvSpPr/>
          <p:nvPr userDrawn="1"/>
        </p:nvSpPr>
        <p:spPr>
          <a:xfrm flipH="1">
            <a:off x="10972800" y="6356348"/>
            <a:ext cx="1219200" cy="365126"/>
          </a:xfrm>
          <a:custGeom>
            <a:avLst/>
            <a:gdLst>
              <a:gd name="connsiteX0" fmla="*/ 1185032 w 1326354"/>
              <a:gd name="connsiteY0" fmla="*/ 0 h 365126"/>
              <a:gd name="connsiteX1" fmla="*/ 1043710 w 1326354"/>
              <a:gd name="connsiteY1" fmla="*/ 0 h 365126"/>
              <a:gd name="connsiteX2" fmla="*/ 1043710 w 1326354"/>
              <a:gd name="connsiteY2" fmla="*/ 1 h 365126"/>
              <a:gd name="connsiteX3" fmla="*/ 0 w 1326354"/>
              <a:gd name="connsiteY3" fmla="*/ 1 h 365126"/>
              <a:gd name="connsiteX4" fmla="*/ 0 w 1326354"/>
              <a:gd name="connsiteY4" fmla="*/ 365126 h 365126"/>
              <a:gd name="connsiteX5" fmla="*/ 1179443 w 1326354"/>
              <a:gd name="connsiteY5" fmla="*/ 365126 h 365126"/>
              <a:gd name="connsiteX6" fmla="*/ 1179443 w 1326354"/>
              <a:gd name="connsiteY6" fmla="*/ 365126 h 365126"/>
              <a:gd name="connsiteX7" fmla="*/ 1185032 w 1326354"/>
              <a:gd name="connsiteY7" fmla="*/ 365126 h 365126"/>
              <a:gd name="connsiteX8" fmla="*/ 1326354 w 1326354"/>
              <a:gd name="connsiteY8" fmla="*/ 182563 h 365126"/>
              <a:gd name="connsiteX9" fmla="*/ 1185032 w 1326354"/>
              <a:gd name="connsiteY9" fmla="*/ 0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6354" h="365126">
                <a:moveTo>
                  <a:pt x="1185032" y="0"/>
                </a:moveTo>
                <a:lnTo>
                  <a:pt x="1043710" y="0"/>
                </a:lnTo>
                <a:lnTo>
                  <a:pt x="1043710" y="1"/>
                </a:lnTo>
                <a:lnTo>
                  <a:pt x="0" y="1"/>
                </a:lnTo>
                <a:lnTo>
                  <a:pt x="0" y="365126"/>
                </a:lnTo>
                <a:lnTo>
                  <a:pt x="1179443" y="365126"/>
                </a:lnTo>
                <a:lnTo>
                  <a:pt x="1179443" y="365126"/>
                </a:lnTo>
                <a:lnTo>
                  <a:pt x="1185032" y="365126"/>
                </a:lnTo>
                <a:cubicBezTo>
                  <a:pt x="1263082" y="365126"/>
                  <a:pt x="1326354" y="283390"/>
                  <a:pt x="1326354" y="182563"/>
                </a:cubicBezTo>
                <a:cubicBezTo>
                  <a:pt x="1326354" y="81736"/>
                  <a:pt x="1263082" y="0"/>
                  <a:pt x="118503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ounded Rectangle 12"/>
          <p:cNvSpPr/>
          <p:nvPr userDrawn="1"/>
        </p:nvSpPr>
        <p:spPr>
          <a:xfrm>
            <a:off x="5298634" y="1735453"/>
            <a:ext cx="720001" cy="720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850" tIns="60926" rIns="121850" bIns="60926" rtlCol="0" anchor="ctr"/>
          <a:lstStyle/>
          <a:p>
            <a:pPr algn="ctr"/>
            <a:endParaRPr lang="en-US" dirty="0">
              <a:solidFill>
                <a:srgbClr val="7F7F7F"/>
              </a:solidFill>
            </a:endParaRPr>
          </a:p>
        </p:txBody>
      </p:sp>
      <p:sp>
        <p:nvSpPr>
          <p:cNvPr id="18" name="Text Placeholder 7"/>
          <p:cNvSpPr>
            <a:spLocks noGrp="1"/>
          </p:cNvSpPr>
          <p:nvPr>
            <p:ph type="body" sz="quarter" idx="17" hasCustomPrompt="1"/>
          </p:nvPr>
        </p:nvSpPr>
        <p:spPr>
          <a:xfrm>
            <a:off x="5350784" y="1882102"/>
            <a:ext cx="611403" cy="452934"/>
          </a:xfrm>
          <a:prstGeom prst="rect">
            <a:avLst/>
          </a:prstGeom>
        </p:spPr>
        <p:txBody>
          <a:bodyPr vert="horz" lIns="0" tIns="51921" rIns="0" bIns="51921" anchor="ctr"/>
          <a:lstStyle>
            <a:lvl1pPr marL="0" indent="0" algn="ctr">
              <a:lnSpc>
                <a:spcPct val="100000"/>
              </a:lnSpc>
              <a:spcBef>
                <a:spcPts val="0"/>
              </a:spcBef>
              <a:buNone/>
              <a:defRPr sz="2400" b="1">
                <a:solidFill>
                  <a:schemeClr val="bg1"/>
                </a:solidFill>
                <a:latin typeface="+mn-lt"/>
                <a:cs typeface="Lato Light"/>
              </a:defRPr>
            </a:lvl1pPr>
          </a:lstStyle>
          <a:p>
            <a:pPr lvl="0"/>
            <a:r>
              <a:rPr lang="es-ES_tradnl" dirty="0"/>
              <a:t>01</a:t>
            </a:r>
          </a:p>
        </p:txBody>
      </p:sp>
      <p:sp>
        <p:nvSpPr>
          <p:cNvPr id="24" name="Text Placeholder 2"/>
          <p:cNvSpPr>
            <a:spLocks noGrp="1"/>
          </p:cNvSpPr>
          <p:nvPr>
            <p:ph type="body" sz="quarter" idx="16" hasCustomPrompt="1"/>
          </p:nvPr>
        </p:nvSpPr>
        <p:spPr>
          <a:xfrm>
            <a:off x="6154106" y="1711715"/>
            <a:ext cx="5220000" cy="1087434"/>
          </a:xfrm>
          <a:prstGeom prst="rect">
            <a:avLst/>
          </a:prstGeom>
        </p:spPr>
        <p:txBody>
          <a:bodyPr vert="horz" lIns="0" tIns="0" rIns="0" bIns="0">
            <a:normAutofit/>
          </a:bodyPr>
          <a:lstStyle>
            <a:lvl1pPr marL="0" indent="0" algn="l">
              <a:lnSpc>
                <a:spcPct val="100000"/>
              </a:lnSpc>
              <a:spcBef>
                <a:spcPts val="0"/>
              </a:spcBef>
              <a:buNone/>
              <a:defRPr sz="1600" baseline="0">
                <a:solidFill>
                  <a:schemeClr val="tx1"/>
                </a:solidFill>
                <a:latin typeface="+mn-lt"/>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33" name="Rounded Rectangle 32"/>
          <p:cNvSpPr/>
          <p:nvPr userDrawn="1"/>
        </p:nvSpPr>
        <p:spPr>
          <a:xfrm>
            <a:off x="5298634" y="3225586"/>
            <a:ext cx="720001" cy="720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21850" tIns="60926" rIns="121850" bIns="60926" rtlCol="0" anchor="ctr"/>
          <a:lstStyle/>
          <a:p>
            <a:pPr algn="ctr"/>
            <a:endParaRPr lang="en-US" dirty="0">
              <a:solidFill>
                <a:srgbClr val="7F7F7F"/>
              </a:solidFill>
            </a:endParaRPr>
          </a:p>
        </p:txBody>
      </p:sp>
      <p:sp>
        <p:nvSpPr>
          <p:cNvPr id="34" name="Text Placeholder 7"/>
          <p:cNvSpPr>
            <a:spLocks noGrp="1"/>
          </p:cNvSpPr>
          <p:nvPr>
            <p:ph type="body" sz="quarter" idx="24" hasCustomPrompt="1"/>
          </p:nvPr>
        </p:nvSpPr>
        <p:spPr>
          <a:xfrm>
            <a:off x="5350784" y="3332479"/>
            <a:ext cx="611403" cy="452934"/>
          </a:xfrm>
          <a:prstGeom prst="rect">
            <a:avLst/>
          </a:prstGeom>
        </p:spPr>
        <p:txBody>
          <a:bodyPr vert="horz" lIns="0" tIns="51921" rIns="0" bIns="51921" anchor="ctr"/>
          <a:lstStyle>
            <a:lvl1pPr marL="0" indent="0" algn="ctr">
              <a:lnSpc>
                <a:spcPct val="100000"/>
              </a:lnSpc>
              <a:spcBef>
                <a:spcPts val="0"/>
              </a:spcBef>
              <a:buNone/>
              <a:defRPr sz="2400" b="1">
                <a:solidFill>
                  <a:schemeClr val="bg1"/>
                </a:solidFill>
                <a:latin typeface="+mn-lt"/>
                <a:cs typeface="Lato Light"/>
              </a:defRPr>
            </a:lvl1pPr>
          </a:lstStyle>
          <a:p>
            <a:pPr lvl="0"/>
            <a:r>
              <a:rPr lang="es-ES_tradnl" dirty="0"/>
              <a:t>0</a:t>
            </a:r>
            <a:r>
              <a:rPr lang="id-ID" dirty="0"/>
              <a:t>2</a:t>
            </a:r>
            <a:endParaRPr lang="es-ES_tradnl" dirty="0"/>
          </a:p>
        </p:txBody>
      </p:sp>
      <p:sp>
        <p:nvSpPr>
          <p:cNvPr id="36" name="Text Placeholder 2"/>
          <p:cNvSpPr>
            <a:spLocks noGrp="1"/>
          </p:cNvSpPr>
          <p:nvPr>
            <p:ph type="body" sz="quarter" idx="26" hasCustomPrompt="1"/>
          </p:nvPr>
        </p:nvSpPr>
        <p:spPr>
          <a:xfrm>
            <a:off x="6154106" y="3225587"/>
            <a:ext cx="5220000" cy="1063696"/>
          </a:xfrm>
          <a:prstGeom prst="rect">
            <a:avLst/>
          </a:prstGeom>
        </p:spPr>
        <p:txBody>
          <a:bodyPr vert="horz" lIns="0" tIns="0" rIns="0" bIns="0">
            <a:normAutofit/>
          </a:bodyPr>
          <a:lstStyle>
            <a:lvl1pPr marL="0" indent="0" algn="l">
              <a:lnSpc>
                <a:spcPct val="100000"/>
              </a:lnSpc>
              <a:spcBef>
                <a:spcPts val="0"/>
              </a:spcBef>
              <a:buNone/>
              <a:defRPr sz="1600" baseline="0">
                <a:solidFill>
                  <a:schemeClr val="tx1"/>
                </a:solidFill>
                <a:latin typeface="+mn-lt"/>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41" name="Rounded Rectangle 40"/>
          <p:cNvSpPr/>
          <p:nvPr userDrawn="1"/>
        </p:nvSpPr>
        <p:spPr>
          <a:xfrm>
            <a:off x="5287345" y="4704430"/>
            <a:ext cx="720001" cy="720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21850" tIns="60926" rIns="121850" bIns="60926" rtlCol="0" anchor="ctr"/>
          <a:lstStyle/>
          <a:p>
            <a:pPr algn="ctr"/>
            <a:endParaRPr lang="en-US" dirty="0">
              <a:solidFill>
                <a:srgbClr val="7F7F7F"/>
              </a:solidFill>
            </a:endParaRPr>
          </a:p>
        </p:txBody>
      </p:sp>
      <p:sp>
        <p:nvSpPr>
          <p:cNvPr id="42" name="Text Placeholder 7"/>
          <p:cNvSpPr>
            <a:spLocks noGrp="1"/>
          </p:cNvSpPr>
          <p:nvPr>
            <p:ph type="body" sz="quarter" idx="30" hasCustomPrompt="1"/>
          </p:nvPr>
        </p:nvSpPr>
        <p:spPr>
          <a:xfrm>
            <a:off x="5339495" y="4851079"/>
            <a:ext cx="611403" cy="452934"/>
          </a:xfrm>
          <a:prstGeom prst="rect">
            <a:avLst/>
          </a:prstGeom>
        </p:spPr>
        <p:txBody>
          <a:bodyPr vert="horz" lIns="0" tIns="51921" rIns="0" bIns="51921" anchor="ctr"/>
          <a:lstStyle>
            <a:lvl1pPr marL="0" indent="0" algn="ctr">
              <a:lnSpc>
                <a:spcPct val="100000"/>
              </a:lnSpc>
              <a:spcBef>
                <a:spcPts val="0"/>
              </a:spcBef>
              <a:buNone/>
              <a:defRPr sz="2400" b="1">
                <a:solidFill>
                  <a:schemeClr val="bg1"/>
                </a:solidFill>
                <a:latin typeface="+mn-lt"/>
                <a:cs typeface="Lato Light"/>
              </a:defRPr>
            </a:lvl1pPr>
          </a:lstStyle>
          <a:p>
            <a:pPr lvl="0"/>
            <a:r>
              <a:rPr lang="es-ES_tradnl" dirty="0"/>
              <a:t>0</a:t>
            </a:r>
            <a:r>
              <a:rPr lang="id-ID" dirty="0"/>
              <a:t>3</a:t>
            </a:r>
            <a:endParaRPr lang="es-ES_tradnl" dirty="0"/>
          </a:p>
        </p:txBody>
      </p:sp>
      <p:sp>
        <p:nvSpPr>
          <p:cNvPr id="44" name="Text Placeholder 2"/>
          <p:cNvSpPr>
            <a:spLocks noGrp="1"/>
          </p:cNvSpPr>
          <p:nvPr>
            <p:ph type="body" sz="quarter" idx="32" hasCustomPrompt="1"/>
          </p:nvPr>
        </p:nvSpPr>
        <p:spPr>
          <a:xfrm>
            <a:off x="6142818" y="4680691"/>
            <a:ext cx="5220000" cy="1087435"/>
          </a:xfrm>
          <a:prstGeom prst="rect">
            <a:avLst/>
          </a:prstGeom>
        </p:spPr>
        <p:txBody>
          <a:bodyPr vert="horz" lIns="0" tIns="0" rIns="0" bIns="0">
            <a:noAutofit/>
          </a:bodyPr>
          <a:lstStyle>
            <a:lvl1pPr marL="0" indent="0" algn="l">
              <a:lnSpc>
                <a:spcPct val="100000"/>
              </a:lnSpc>
              <a:spcBef>
                <a:spcPts val="0"/>
              </a:spcBef>
              <a:buNone/>
              <a:defRPr sz="1600" baseline="0">
                <a:solidFill>
                  <a:schemeClr val="tx1"/>
                </a:solidFill>
                <a:latin typeface="+mn-lt"/>
                <a:cs typeface="Lato Regular"/>
              </a:defRPr>
            </a:lvl1pPr>
          </a:lstStyle>
          <a:p>
            <a:pPr lvl="0"/>
            <a:r>
              <a:rPr lang="en-US" dirty="0"/>
              <a:t>Donec vel nisl nec risus vulputate placerat in at ligula magna nec lacus porttitor hendrerit. In pulvinar quam vitae </a:t>
            </a:r>
            <a:r>
              <a:rPr lang="en-US" dirty="0" err="1"/>
              <a:t>pell</a:t>
            </a:r>
            <a:r>
              <a:rPr lang="en-US" dirty="0"/>
              <a:t> en </a:t>
            </a:r>
            <a:r>
              <a:rPr lang="en-US" dirty="0" err="1"/>
              <a:t>tesque</a:t>
            </a:r>
            <a:r>
              <a:rPr lang="en-US" dirty="0"/>
              <a:t> aliquam. Fusce venenatis.</a:t>
            </a:r>
          </a:p>
        </p:txBody>
      </p:sp>
      <p:sp>
        <p:nvSpPr>
          <p:cNvPr id="28" name="Title 1"/>
          <p:cNvSpPr>
            <a:spLocks noGrp="1"/>
          </p:cNvSpPr>
          <p:nvPr>
            <p:ph type="title"/>
          </p:nvPr>
        </p:nvSpPr>
        <p:spPr>
          <a:xfrm>
            <a:off x="838200" y="365126"/>
            <a:ext cx="10515600" cy="758366"/>
          </a:xfrm>
        </p:spPr>
        <p:txBody>
          <a:bodyPr/>
          <a:lstStyle>
            <a:lvl1pPr algn="l">
              <a:defRPr b="1"/>
            </a:lvl1pPr>
          </a:lstStyle>
          <a:p>
            <a:r>
              <a:rPr lang="en-US" dirty="0"/>
              <a:t>Click to edit Master title style</a:t>
            </a:r>
            <a:endParaRPr lang="id-ID" dirty="0"/>
          </a:p>
        </p:txBody>
      </p:sp>
      <p:sp>
        <p:nvSpPr>
          <p:cNvPr id="2" name="Date Placeholder 1"/>
          <p:cNvSpPr>
            <a:spLocks noGrp="1"/>
          </p:cNvSpPr>
          <p:nvPr>
            <p:ph type="dt" sz="half" idx="33"/>
          </p:nvPr>
        </p:nvSpPr>
        <p:spPr/>
        <p:txBody>
          <a:bodyPr/>
          <a:lstStyle/>
          <a:p>
            <a:endParaRPr lang="id-ID"/>
          </a:p>
        </p:txBody>
      </p:sp>
      <p:sp>
        <p:nvSpPr>
          <p:cNvPr id="3" name="Footer Placeholder 2"/>
          <p:cNvSpPr>
            <a:spLocks noGrp="1"/>
          </p:cNvSpPr>
          <p:nvPr>
            <p:ph type="ftr" sz="quarter" idx="34"/>
          </p:nvPr>
        </p:nvSpPr>
        <p:spPr/>
        <p:txBody>
          <a:bodyPr/>
          <a:lstStyle/>
          <a:p>
            <a:endParaRPr lang="id-ID"/>
          </a:p>
        </p:txBody>
      </p:sp>
      <p:sp>
        <p:nvSpPr>
          <p:cNvPr id="4" name="Slide Number Placeholder 3"/>
          <p:cNvSpPr>
            <a:spLocks noGrp="1"/>
          </p:cNvSpPr>
          <p:nvPr>
            <p:ph type="sldNum" sz="quarter" idx="35"/>
          </p:nvPr>
        </p:nvSpPr>
        <p:spPr/>
        <p:txBody>
          <a:bodyPr/>
          <a:lstStyle>
            <a:lvl1pPr>
              <a:defRPr>
                <a:solidFill>
                  <a:schemeClr val="bg2"/>
                </a:solidFill>
              </a:defRPr>
            </a:lvl1pPr>
          </a:lstStyle>
          <a:p>
            <a:fld id="{C05D9349-9402-440B-B8CA-5E26FDD5747A}" type="slidenum">
              <a:rPr lang="id-ID" smtClean="0"/>
              <a:pPr/>
              <a:t>‹#›</a:t>
            </a:fld>
            <a:endParaRPr lang="id-ID"/>
          </a:p>
        </p:txBody>
      </p:sp>
      <p:sp>
        <p:nvSpPr>
          <p:cNvPr id="29" name="Freeform 28"/>
          <p:cNvSpPr/>
          <p:nvPr userDrawn="1"/>
        </p:nvSpPr>
        <p:spPr>
          <a:xfrm>
            <a:off x="899250" y="1726905"/>
            <a:ext cx="3960000" cy="3960000"/>
          </a:xfrm>
          <a:custGeom>
            <a:avLst/>
            <a:gdLst>
              <a:gd name="connsiteX0" fmla="*/ 1980000 w 3960000"/>
              <a:gd name="connsiteY0" fmla="*/ 360000 h 3960000"/>
              <a:gd name="connsiteX1" fmla="*/ 360000 w 3960000"/>
              <a:gd name="connsiteY1" fmla="*/ 1980000 h 3960000"/>
              <a:gd name="connsiteX2" fmla="*/ 1980000 w 3960000"/>
              <a:gd name="connsiteY2" fmla="*/ 3600000 h 3960000"/>
              <a:gd name="connsiteX3" fmla="*/ 3600000 w 3960000"/>
              <a:gd name="connsiteY3" fmla="*/ 1980000 h 3960000"/>
              <a:gd name="connsiteX4" fmla="*/ 1980000 w 3960000"/>
              <a:gd name="connsiteY4" fmla="*/ 360000 h 3960000"/>
              <a:gd name="connsiteX5" fmla="*/ 1980000 w 3960000"/>
              <a:gd name="connsiteY5" fmla="*/ 0 h 3960000"/>
              <a:gd name="connsiteX6" fmla="*/ 3960000 w 3960000"/>
              <a:gd name="connsiteY6" fmla="*/ 1980000 h 3960000"/>
              <a:gd name="connsiteX7" fmla="*/ 1980000 w 3960000"/>
              <a:gd name="connsiteY7" fmla="*/ 3960000 h 3960000"/>
              <a:gd name="connsiteX8" fmla="*/ 0 w 3960000"/>
              <a:gd name="connsiteY8" fmla="*/ 1980000 h 3960000"/>
              <a:gd name="connsiteX9" fmla="*/ 1980000 w 3960000"/>
              <a:gd name="connsiteY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0000" h="3960000">
                <a:moveTo>
                  <a:pt x="1980000" y="360000"/>
                </a:moveTo>
                <a:cubicBezTo>
                  <a:pt x="1085299" y="360000"/>
                  <a:pt x="360000" y="1085299"/>
                  <a:pt x="360000" y="1980000"/>
                </a:cubicBezTo>
                <a:cubicBezTo>
                  <a:pt x="360000" y="2874701"/>
                  <a:pt x="1085299" y="3600000"/>
                  <a:pt x="1980000" y="3600000"/>
                </a:cubicBezTo>
                <a:cubicBezTo>
                  <a:pt x="2874701" y="3600000"/>
                  <a:pt x="3600000" y="2874701"/>
                  <a:pt x="3600000" y="1980000"/>
                </a:cubicBezTo>
                <a:cubicBezTo>
                  <a:pt x="3600000" y="1085299"/>
                  <a:pt x="2874701" y="360000"/>
                  <a:pt x="1980000" y="360000"/>
                </a:cubicBezTo>
                <a:close/>
                <a:moveTo>
                  <a:pt x="1980000" y="0"/>
                </a:moveTo>
                <a:cubicBezTo>
                  <a:pt x="3073524" y="0"/>
                  <a:pt x="3960000" y="886476"/>
                  <a:pt x="3960000" y="1980000"/>
                </a:cubicBezTo>
                <a:cubicBezTo>
                  <a:pt x="3960000" y="3073524"/>
                  <a:pt x="3073524" y="3960000"/>
                  <a:pt x="1980000" y="3960000"/>
                </a:cubicBezTo>
                <a:cubicBezTo>
                  <a:pt x="886476" y="3960000"/>
                  <a:pt x="0" y="3073524"/>
                  <a:pt x="0" y="1980000"/>
                </a:cubicBezTo>
                <a:cubicBezTo>
                  <a:pt x="0" y="886476"/>
                  <a:pt x="886476" y="0"/>
                  <a:pt x="1980000" y="0"/>
                </a:cubicBezTo>
                <a:close/>
              </a:path>
            </a:pathLst>
          </a:custGeom>
          <a:gradFill flip="none" rotWithShape="1">
            <a:gsLst>
              <a:gs pos="0">
                <a:schemeClr val="accent6"/>
              </a:gs>
              <a:gs pos="50000">
                <a:schemeClr val="accent4"/>
              </a:gs>
              <a:gs pos="100000">
                <a:schemeClr val="accent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Picture Placeholder 17"/>
          <p:cNvSpPr>
            <a:spLocks noGrp="1"/>
          </p:cNvSpPr>
          <p:nvPr>
            <p:ph type="pic" sz="quarter" idx="10"/>
          </p:nvPr>
        </p:nvSpPr>
        <p:spPr>
          <a:xfrm>
            <a:off x="1439250" y="2266905"/>
            <a:ext cx="2880000" cy="2880000"/>
          </a:xfrm>
          <a:custGeom>
            <a:avLst/>
            <a:gdLst>
              <a:gd name="connsiteX0" fmla="*/ 1440000 w 2880000"/>
              <a:gd name="connsiteY0" fmla="*/ 0 h 2880000"/>
              <a:gd name="connsiteX1" fmla="*/ 2880000 w 2880000"/>
              <a:gd name="connsiteY1" fmla="*/ 1440000 h 2880000"/>
              <a:gd name="connsiteX2" fmla="*/ 1440000 w 2880000"/>
              <a:gd name="connsiteY2" fmla="*/ 2880000 h 2880000"/>
              <a:gd name="connsiteX3" fmla="*/ 0 w 2880000"/>
              <a:gd name="connsiteY3" fmla="*/ 1440000 h 2880000"/>
              <a:gd name="connsiteX4" fmla="*/ 1440000 w 2880000"/>
              <a:gd name="connsiteY4" fmla="*/ 0 h 28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0" h="2880000">
                <a:moveTo>
                  <a:pt x="1440000" y="0"/>
                </a:moveTo>
                <a:cubicBezTo>
                  <a:pt x="2235290" y="0"/>
                  <a:pt x="2880000" y="644710"/>
                  <a:pt x="2880000" y="1440000"/>
                </a:cubicBezTo>
                <a:cubicBezTo>
                  <a:pt x="2880000" y="2235290"/>
                  <a:pt x="2235290" y="2880000"/>
                  <a:pt x="1440000" y="2880000"/>
                </a:cubicBezTo>
                <a:cubicBezTo>
                  <a:pt x="644710" y="2880000"/>
                  <a:pt x="0" y="2235290"/>
                  <a:pt x="0" y="1440000"/>
                </a:cubicBezTo>
                <a:cubicBezTo>
                  <a:pt x="0" y="644710"/>
                  <a:pt x="644710" y="0"/>
                  <a:pt x="1440000" y="0"/>
                </a:cubicBezTo>
                <a:close/>
              </a:path>
            </a:pathLst>
          </a:custGeom>
          <a:effectLst>
            <a:outerShdw blurRad="63500" sx="102000" sy="102000" algn="ctr" rotWithShape="0">
              <a:prstClr val="black">
                <a:alpha val="40000"/>
              </a:prstClr>
            </a:outerShdw>
          </a:effectLst>
        </p:spPr>
        <p:txBody>
          <a:bodyPr wrap="square">
            <a:noAutofit/>
          </a:bodyPr>
          <a:lstStyle/>
          <a:p>
            <a:endParaRPr lang="id-ID"/>
          </a:p>
        </p:txBody>
      </p:sp>
      <p:sp>
        <p:nvSpPr>
          <p:cNvPr id="20" name="Rectangle 19"/>
          <p:cNvSpPr/>
          <p:nvPr userDrawn="1"/>
        </p:nvSpPr>
        <p:spPr>
          <a:xfrm>
            <a:off x="0" y="0"/>
            <a:ext cx="609600" cy="11947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a:p>
        </p:txBody>
      </p:sp>
    </p:spTree>
    <p:extLst>
      <p:ext uri="{BB962C8B-B14F-4D97-AF65-F5344CB8AC3E}">
        <p14:creationId xmlns:p14="http://schemas.microsoft.com/office/powerpoint/2010/main" val="301803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4" name="Freeform 13"/>
          <p:cNvSpPr/>
          <p:nvPr userDrawn="1"/>
        </p:nvSpPr>
        <p:spPr>
          <a:xfrm flipH="1">
            <a:off x="10972800" y="6356348"/>
            <a:ext cx="1219200" cy="365126"/>
          </a:xfrm>
          <a:custGeom>
            <a:avLst/>
            <a:gdLst>
              <a:gd name="connsiteX0" fmla="*/ 1185032 w 1326354"/>
              <a:gd name="connsiteY0" fmla="*/ 0 h 365126"/>
              <a:gd name="connsiteX1" fmla="*/ 1043710 w 1326354"/>
              <a:gd name="connsiteY1" fmla="*/ 0 h 365126"/>
              <a:gd name="connsiteX2" fmla="*/ 1043710 w 1326354"/>
              <a:gd name="connsiteY2" fmla="*/ 1 h 365126"/>
              <a:gd name="connsiteX3" fmla="*/ 0 w 1326354"/>
              <a:gd name="connsiteY3" fmla="*/ 1 h 365126"/>
              <a:gd name="connsiteX4" fmla="*/ 0 w 1326354"/>
              <a:gd name="connsiteY4" fmla="*/ 365126 h 365126"/>
              <a:gd name="connsiteX5" fmla="*/ 1179443 w 1326354"/>
              <a:gd name="connsiteY5" fmla="*/ 365126 h 365126"/>
              <a:gd name="connsiteX6" fmla="*/ 1179443 w 1326354"/>
              <a:gd name="connsiteY6" fmla="*/ 365126 h 365126"/>
              <a:gd name="connsiteX7" fmla="*/ 1185032 w 1326354"/>
              <a:gd name="connsiteY7" fmla="*/ 365126 h 365126"/>
              <a:gd name="connsiteX8" fmla="*/ 1326354 w 1326354"/>
              <a:gd name="connsiteY8" fmla="*/ 182563 h 365126"/>
              <a:gd name="connsiteX9" fmla="*/ 1185032 w 1326354"/>
              <a:gd name="connsiteY9" fmla="*/ 0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6354" h="365126">
                <a:moveTo>
                  <a:pt x="1185032" y="0"/>
                </a:moveTo>
                <a:lnTo>
                  <a:pt x="1043710" y="0"/>
                </a:lnTo>
                <a:lnTo>
                  <a:pt x="1043710" y="1"/>
                </a:lnTo>
                <a:lnTo>
                  <a:pt x="0" y="1"/>
                </a:lnTo>
                <a:lnTo>
                  <a:pt x="0" y="365126"/>
                </a:lnTo>
                <a:lnTo>
                  <a:pt x="1179443" y="365126"/>
                </a:lnTo>
                <a:lnTo>
                  <a:pt x="1179443" y="365126"/>
                </a:lnTo>
                <a:lnTo>
                  <a:pt x="1185032" y="365126"/>
                </a:lnTo>
                <a:cubicBezTo>
                  <a:pt x="1263082" y="365126"/>
                  <a:pt x="1326354" y="283390"/>
                  <a:pt x="1326354" y="182563"/>
                </a:cubicBezTo>
                <a:cubicBezTo>
                  <a:pt x="1326354" y="81736"/>
                  <a:pt x="1263082" y="0"/>
                  <a:pt x="118503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838200" y="365125"/>
            <a:ext cx="10515600" cy="829607"/>
          </a:xfrm>
        </p:spPr>
        <p:txBody>
          <a:bodyPr/>
          <a:lstStyle>
            <a:lvl1pPr algn="l">
              <a:defRPr b="1"/>
            </a:lvl1pPr>
          </a:lstStyle>
          <a:p>
            <a:r>
              <a:rPr lang="en-US" dirty="0"/>
              <a:t>Click to edit Master title style</a:t>
            </a:r>
            <a:endParaRPr lang="id-ID" dirty="0"/>
          </a:p>
        </p:txBody>
      </p:sp>
      <p:sp>
        <p:nvSpPr>
          <p:cNvPr id="16" name="Picture Placeholder 15"/>
          <p:cNvSpPr>
            <a:spLocks noGrp="1"/>
          </p:cNvSpPr>
          <p:nvPr>
            <p:ph type="pic" sz="quarter" idx="20"/>
          </p:nvPr>
        </p:nvSpPr>
        <p:spPr>
          <a:xfrm>
            <a:off x="0" y="1449993"/>
            <a:ext cx="12192000" cy="2941978"/>
          </a:xfrm>
          <a:custGeom>
            <a:avLst/>
            <a:gdLst>
              <a:gd name="connsiteX0" fmla="*/ 0 w 12192000"/>
              <a:gd name="connsiteY0" fmla="*/ 0 h 2941978"/>
              <a:gd name="connsiteX1" fmla="*/ 12192000 w 12192000"/>
              <a:gd name="connsiteY1" fmla="*/ 0 h 2941978"/>
              <a:gd name="connsiteX2" fmla="*/ 12192000 w 12192000"/>
              <a:gd name="connsiteY2" fmla="*/ 2388272 h 2941978"/>
              <a:gd name="connsiteX3" fmla="*/ 0 w 12192000"/>
              <a:gd name="connsiteY3" fmla="*/ 2782522 h 2941978"/>
            </a:gdLst>
            <a:ahLst/>
            <a:cxnLst>
              <a:cxn ang="0">
                <a:pos x="connsiteX0" y="connsiteY0"/>
              </a:cxn>
              <a:cxn ang="0">
                <a:pos x="connsiteX1" y="connsiteY1"/>
              </a:cxn>
              <a:cxn ang="0">
                <a:pos x="connsiteX2" y="connsiteY2"/>
              </a:cxn>
              <a:cxn ang="0">
                <a:pos x="connsiteX3" y="connsiteY3"/>
              </a:cxn>
            </a:cxnLst>
            <a:rect l="l" t="t" r="r" b="b"/>
            <a:pathLst>
              <a:path w="12192000" h="2941978">
                <a:moveTo>
                  <a:pt x="0" y="0"/>
                </a:moveTo>
                <a:lnTo>
                  <a:pt x="12192000" y="0"/>
                </a:lnTo>
                <a:lnTo>
                  <a:pt x="12192000" y="2388272"/>
                </a:lnTo>
                <a:cubicBezTo>
                  <a:pt x="6096000" y="2388272"/>
                  <a:pt x="6096000" y="3301272"/>
                  <a:pt x="0" y="2782522"/>
                </a:cubicBezTo>
                <a:close/>
              </a:path>
            </a:pathLst>
          </a:custGeom>
        </p:spPr>
        <p:txBody>
          <a:bodyPr wrap="square">
            <a:noAutofit/>
          </a:bodyPr>
          <a:lstStyle/>
          <a:p>
            <a:endParaRPr lang="id-ID"/>
          </a:p>
        </p:txBody>
      </p:sp>
      <p:sp>
        <p:nvSpPr>
          <p:cNvPr id="3" name="Date Placeholder 2"/>
          <p:cNvSpPr>
            <a:spLocks noGrp="1"/>
          </p:cNvSpPr>
          <p:nvPr>
            <p:ph type="dt" sz="half" idx="21"/>
          </p:nvPr>
        </p:nvSpPr>
        <p:spPr/>
        <p:txBody>
          <a:bodyPr/>
          <a:lstStyle/>
          <a:p>
            <a:endParaRPr lang="id-ID"/>
          </a:p>
        </p:txBody>
      </p:sp>
      <p:sp>
        <p:nvSpPr>
          <p:cNvPr id="4" name="Footer Placeholder 3"/>
          <p:cNvSpPr>
            <a:spLocks noGrp="1"/>
          </p:cNvSpPr>
          <p:nvPr>
            <p:ph type="ftr" sz="quarter" idx="22"/>
          </p:nvPr>
        </p:nvSpPr>
        <p:spPr/>
        <p:txBody>
          <a:bodyPr/>
          <a:lstStyle/>
          <a:p>
            <a:endParaRPr lang="id-ID"/>
          </a:p>
        </p:txBody>
      </p:sp>
      <p:sp>
        <p:nvSpPr>
          <p:cNvPr id="5" name="Slide Number Placeholder 4"/>
          <p:cNvSpPr>
            <a:spLocks noGrp="1"/>
          </p:cNvSpPr>
          <p:nvPr>
            <p:ph type="sldNum" sz="quarter" idx="23"/>
          </p:nvPr>
        </p:nvSpPr>
        <p:spPr/>
        <p:txBody>
          <a:bodyPr/>
          <a:lstStyle>
            <a:lvl1pPr>
              <a:defRPr>
                <a:solidFill>
                  <a:schemeClr val="bg2"/>
                </a:solidFill>
              </a:defRPr>
            </a:lvl1pPr>
          </a:lstStyle>
          <a:p>
            <a:fld id="{C05D9349-9402-440B-B8CA-5E26FDD5747A}" type="slidenum">
              <a:rPr lang="id-ID" smtClean="0"/>
              <a:pPr/>
              <a:t>‹#›</a:t>
            </a:fld>
            <a:endParaRPr lang="id-ID"/>
          </a:p>
        </p:txBody>
      </p:sp>
      <p:sp>
        <p:nvSpPr>
          <p:cNvPr id="17" name="Freeform 16"/>
          <p:cNvSpPr/>
          <p:nvPr userDrawn="1"/>
        </p:nvSpPr>
        <p:spPr>
          <a:xfrm>
            <a:off x="0" y="3824215"/>
            <a:ext cx="12192000" cy="647302"/>
          </a:xfrm>
          <a:custGeom>
            <a:avLst/>
            <a:gdLst>
              <a:gd name="connsiteX0" fmla="*/ 12192000 w 12192000"/>
              <a:gd name="connsiteY0" fmla="*/ 0 h 844903"/>
              <a:gd name="connsiteX1" fmla="*/ 12192000 w 12192000"/>
              <a:gd name="connsiteY1" fmla="*/ 296278 h 844903"/>
              <a:gd name="connsiteX2" fmla="*/ 0 w 12192000"/>
              <a:gd name="connsiteY2" fmla="*/ 686911 h 844903"/>
              <a:gd name="connsiteX3" fmla="*/ 0 w 12192000"/>
              <a:gd name="connsiteY3" fmla="*/ 390633 h 844903"/>
              <a:gd name="connsiteX4" fmla="*/ 12192000 w 12192000"/>
              <a:gd name="connsiteY4" fmla="*/ 0 h 844903"/>
              <a:gd name="connsiteX0" fmla="*/ 12192000 w 12192000"/>
              <a:gd name="connsiteY0" fmla="*/ 0 h 631890"/>
              <a:gd name="connsiteX1" fmla="*/ 12192000 w 12192000"/>
              <a:gd name="connsiteY1" fmla="*/ 296278 h 631890"/>
              <a:gd name="connsiteX2" fmla="*/ 0 w 12192000"/>
              <a:gd name="connsiteY2" fmla="*/ 434498 h 631890"/>
              <a:gd name="connsiteX3" fmla="*/ 0 w 12192000"/>
              <a:gd name="connsiteY3" fmla="*/ 390633 h 631890"/>
              <a:gd name="connsiteX4" fmla="*/ 12192000 w 12192000"/>
              <a:gd name="connsiteY4" fmla="*/ 0 h 631890"/>
              <a:gd name="connsiteX0" fmla="*/ 12192000 w 12192000"/>
              <a:gd name="connsiteY0" fmla="*/ 0 h 647302"/>
              <a:gd name="connsiteX1" fmla="*/ 12192000 w 12192000"/>
              <a:gd name="connsiteY1" fmla="*/ 296278 h 647302"/>
              <a:gd name="connsiteX2" fmla="*/ 0 w 12192000"/>
              <a:gd name="connsiteY2" fmla="*/ 453548 h 647302"/>
              <a:gd name="connsiteX3" fmla="*/ 0 w 12192000"/>
              <a:gd name="connsiteY3" fmla="*/ 390633 h 647302"/>
              <a:gd name="connsiteX4" fmla="*/ 12192000 w 12192000"/>
              <a:gd name="connsiteY4" fmla="*/ 0 h 64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47302">
                <a:moveTo>
                  <a:pt x="12192000" y="0"/>
                </a:moveTo>
                <a:lnTo>
                  <a:pt x="12192000" y="296278"/>
                </a:lnTo>
                <a:cubicBezTo>
                  <a:pt x="6096000" y="296278"/>
                  <a:pt x="6096000" y="967538"/>
                  <a:pt x="0" y="453548"/>
                </a:cubicBezTo>
                <a:lnTo>
                  <a:pt x="0" y="390633"/>
                </a:lnTo>
                <a:cubicBezTo>
                  <a:pt x="6096000" y="904623"/>
                  <a:pt x="6096000" y="0"/>
                  <a:pt x="12192000" y="0"/>
                </a:cubicBezTo>
                <a:close/>
              </a:path>
            </a:pathLst>
          </a:custGeom>
          <a:gradFill flip="none" rotWithShape="1">
            <a:gsLst>
              <a:gs pos="0">
                <a:schemeClr val="accent6"/>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a:p>
        </p:txBody>
      </p:sp>
      <p:sp>
        <p:nvSpPr>
          <p:cNvPr id="15" name="Content Placeholder 3"/>
          <p:cNvSpPr>
            <a:spLocks noGrp="1"/>
          </p:cNvSpPr>
          <p:nvPr>
            <p:ph sz="half" idx="19"/>
          </p:nvPr>
        </p:nvSpPr>
        <p:spPr>
          <a:xfrm>
            <a:off x="1570382" y="4770783"/>
            <a:ext cx="9051236" cy="1205948"/>
          </a:xfrm>
        </p:spPr>
        <p:txBody>
          <a:bodyPr>
            <a:normAutofit/>
          </a:bodyPr>
          <a:lstStyle>
            <a:lvl1pPr marL="0" indent="0" algn="l">
              <a:lnSpc>
                <a:spcPct val="100000"/>
              </a:lnSpc>
              <a:buNone/>
              <a:defRPr sz="1600"/>
            </a:lvl1pPr>
          </a:lstStyle>
          <a:p>
            <a:pPr lvl="0"/>
            <a:r>
              <a:rPr lang="en-US" dirty="0"/>
              <a:t>Click to edit</a:t>
            </a:r>
            <a:endParaRPr lang="id-ID" dirty="0"/>
          </a:p>
        </p:txBody>
      </p:sp>
      <p:sp>
        <p:nvSpPr>
          <p:cNvPr id="10" name="Rectangle 9"/>
          <p:cNvSpPr/>
          <p:nvPr userDrawn="1"/>
        </p:nvSpPr>
        <p:spPr>
          <a:xfrm>
            <a:off x="0" y="0"/>
            <a:ext cx="609600" cy="11947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a:p>
        </p:txBody>
      </p:sp>
    </p:spTree>
    <p:extLst>
      <p:ext uri="{BB962C8B-B14F-4D97-AF65-F5344CB8AC3E}">
        <p14:creationId xmlns:p14="http://schemas.microsoft.com/office/powerpoint/2010/main" val="2560369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4" name="Freeform 13"/>
          <p:cNvSpPr/>
          <p:nvPr userDrawn="1"/>
        </p:nvSpPr>
        <p:spPr>
          <a:xfrm flipH="1">
            <a:off x="10972800" y="6356348"/>
            <a:ext cx="1219200" cy="365126"/>
          </a:xfrm>
          <a:custGeom>
            <a:avLst/>
            <a:gdLst>
              <a:gd name="connsiteX0" fmla="*/ 1185032 w 1326354"/>
              <a:gd name="connsiteY0" fmla="*/ 0 h 365126"/>
              <a:gd name="connsiteX1" fmla="*/ 1043710 w 1326354"/>
              <a:gd name="connsiteY1" fmla="*/ 0 h 365126"/>
              <a:gd name="connsiteX2" fmla="*/ 1043710 w 1326354"/>
              <a:gd name="connsiteY2" fmla="*/ 1 h 365126"/>
              <a:gd name="connsiteX3" fmla="*/ 0 w 1326354"/>
              <a:gd name="connsiteY3" fmla="*/ 1 h 365126"/>
              <a:gd name="connsiteX4" fmla="*/ 0 w 1326354"/>
              <a:gd name="connsiteY4" fmla="*/ 365126 h 365126"/>
              <a:gd name="connsiteX5" fmla="*/ 1179443 w 1326354"/>
              <a:gd name="connsiteY5" fmla="*/ 365126 h 365126"/>
              <a:gd name="connsiteX6" fmla="*/ 1179443 w 1326354"/>
              <a:gd name="connsiteY6" fmla="*/ 365126 h 365126"/>
              <a:gd name="connsiteX7" fmla="*/ 1185032 w 1326354"/>
              <a:gd name="connsiteY7" fmla="*/ 365126 h 365126"/>
              <a:gd name="connsiteX8" fmla="*/ 1326354 w 1326354"/>
              <a:gd name="connsiteY8" fmla="*/ 182563 h 365126"/>
              <a:gd name="connsiteX9" fmla="*/ 1185032 w 1326354"/>
              <a:gd name="connsiteY9" fmla="*/ 0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6354" h="365126">
                <a:moveTo>
                  <a:pt x="1185032" y="0"/>
                </a:moveTo>
                <a:lnTo>
                  <a:pt x="1043710" y="0"/>
                </a:lnTo>
                <a:lnTo>
                  <a:pt x="1043710" y="1"/>
                </a:lnTo>
                <a:lnTo>
                  <a:pt x="0" y="1"/>
                </a:lnTo>
                <a:lnTo>
                  <a:pt x="0" y="365126"/>
                </a:lnTo>
                <a:lnTo>
                  <a:pt x="1179443" y="365126"/>
                </a:lnTo>
                <a:lnTo>
                  <a:pt x="1179443" y="365126"/>
                </a:lnTo>
                <a:lnTo>
                  <a:pt x="1185032" y="365126"/>
                </a:lnTo>
                <a:cubicBezTo>
                  <a:pt x="1263082" y="365126"/>
                  <a:pt x="1326354" y="283390"/>
                  <a:pt x="1326354" y="182563"/>
                </a:cubicBezTo>
                <a:cubicBezTo>
                  <a:pt x="1326354" y="81736"/>
                  <a:pt x="1263082" y="0"/>
                  <a:pt x="118503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838200" y="365125"/>
            <a:ext cx="10515600" cy="829607"/>
          </a:xfrm>
        </p:spPr>
        <p:txBody>
          <a:bodyPr/>
          <a:lstStyle>
            <a:lvl1pPr algn="l">
              <a:defRPr b="1"/>
            </a:lvl1pPr>
          </a:lstStyle>
          <a:p>
            <a:r>
              <a:rPr lang="en-US" dirty="0"/>
              <a:t>Click to edit Master title style</a:t>
            </a:r>
            <a:endParaRPr lang="id-ID" dirty="0"/>
          </a:p>
        </p:txBody>
      </p:sp>
      <p:sp>
        <p:nvSpPr>
          <p:cNvPr id="22" name="Picture Placeholder 21"/>
          <p:cNvSpPr>
            <a:spLocks noGrp="1"/>
          </p:cNvSpPr>
          <p:nvPr>
            <p:ph type="pic" sz="quarter" idx="20"/>
          </p:nvPr>
        </p:nvSpPr>
        <p:spPr>
          <a:xfrm>
            <a:off x="0" y="1449993"/>
            <a:ext cx="5718312" cy="2941978"/>
          </a:xfrm>
          <a:custGeom>
            <a:avLst/>
            <a:gdLst>
              <a:gd name="connsiteX0" fmla="*/ 0 w 5718312"/>
              <a:gd name="connsiteY0" fmla="*/ 0 h 2941978"/>
              <a:gd name="connsiteX1" fmla="*/ 5718312 w 5718312"/>
              <a:gd name="connsiteY1" fmla="*/ 0 h 2941978"/>
              <a:gd name="connsiteX2" fmla="*/ 5718312 w 5718312"/>
              <a:gd name="connsiteY2" fmla="*/ 2817840 h 2941978"/>
              <a:gd name="connsiteX3" fmla="*/ 5521524 w 5718312"/>
              <a:gd name="connsiteY3" fmla="*/ 2837594 h 2941978"/>
              <a:gd name="connsiteX4" fmla="*/ 0 w 5718312"/>
              <a:gd name="connsiteY4" fmla="*/ 2782522 h 294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8312" h="2941978">
                <a:moveTo>
                  <a:pt x="0" y="0"/>
                </a:moveTo>
                <a:lnTo>
                  <a:pt x="5718312" y="0"/>
                </a:lnTo>
                <a:lnTo>
                  <a:pt x="5718312" y="2817840"/>
                </a:lnTo>
                <a:lnTo>
                  <a:pt x="5521524" y="2837594"/>
                </a:lnTo>
                <a:cubicBezTo>
                  <a:pt x="4167188" y="2962383"/>
                  <a:pt x="2667000" y="3009475"/>
                  <a:pt x="0" y="2782522"/>
                </a:cubicBezTo>
                <a:close/>
              </a:path>
            </a:pathLst>
          </a:custGeom>
        </p:spPr>
        <p:txBody>
          <a:bodyPr wrap="square">
            <a:noAutofit/>
          </a:bodyPr>
          <a:lstStyle/>
          <a:p>
            <a:endParaRPr lang="id-ID"/>
          </a:p>
        </p:txBody>
      </p:sp>
      <p:sp>
        <p:nvSpPr>
          <p:cNvPr id="3" name="Date Placeholder 2"/>
          <p:cNvSpPr>
            <a:spLocks noGrp="1"/>
          </p:cNvSpPr>
          <p:nvPr>
            <p:ph type="dt" sz="half" idx="21"/>
          </p:nvPr>
        </p:nvSpPr>
        <p:spPr/>
        <p:txBody>
          <a:bodyPr/>
          <a:lstStyle/>
          <a:p>
            <a:endParaRPr lang="id-ID"/>
          </a:p>
        </p:txBody>
      </p:sp>
      <p:sp>
        <p:nvSpPr>
          <p:cNvPr id="4" name="Footer Placeholder 3"/>
          <p:cNvSpPr>
            <a:spLocks noGrp="1"/>
          </p:cNvSpPr>
          <p:nvPr>
            <p:ph type="ftr" sz="quarter" idx="22"/>
          </p:nvPr>
        </p:nvSpPr>
        <p:spPr/>
        <p:txBody>
          <a:bodyPr/>
          <a:lstStyle/>
          <a:p>
            <a:endParaRPr lang="id-ID"/>
          </a:p>
        </p:txBody>
      </p:sp>
      <p:sp>
        <p:nvSpPr>
          <p:cNvPr id="5" name="Slide Number Placeholder 4"/>
          <p:cNvSpPr>
            <a:spLocks noGrp="1"/>
          </p:cNvSpPr>
          <p:nvPr>
            <p:ph type="sldNum" sz="quarter" idx="23"/>
          </p:nvPr>
        </p:nvSpPr>
        <p:spPr/>
        <p:txBody>
          <a:bodyPr/>
          <a:lstStyle>
            <a:lvl1pPr>
              <a:defRPr>
                <a:solidFill>
                  <a:schemeClr val="bg2"/>
                </a:solidFill>
              </a:defRPr>
            </a:lvl1pPr>
          </a:lstStyle>
          <a:p>
            <a:fld id="{C05D9349-9402-440B-B8CA-5E26FDD5747A}" type="slidenum">
              <a:rPr lang="id-ID" smtClean="0"/>
              <a:pPr/>
              <a:t>‹#›</a:t>
            </a:fld>
            <a:endParaRPr lang="id-ID"/>
          </a:p>
        </p:txBody>
      </p:sp>
      <p:sp>
        <p:nvSpPr>
          <p:cNvPr id="28" name="Freeform 27"/>
          <p:cNvSpPr/>
          <p:nvPr userDrawn="1"/>
        </p:nvSpPr>
        <p:spPr>
          <a:xfrm>
            <a:off x="6473688" y="3824215"/>
            <a:ext cx="5718312" cy="540444"/>
          </a:xfrm>
          <a:custGeom>
            <a:avLst/>
            <a:gdLst>
              <a:gd name="connsiteX0" fmla="*/ 5718312 w 5718312"/>
              <a:gd name="connsiteY0" fmla="*/ 0 h 540444"/>
              <a:gd name="connsiteX1" fmla="*/ 5718312 w 5718312"/>
              <a:gd name="connsiteY1" fmla="*/ 296278 h 540444"/>
              <a:gd name="connsiteX2" fmla="*/ 196789 w 5718312"/>
              <a:gd name="connsiteY2" fmla="*/ 526263 h 540444"/>
              <a:gd name="connsiteX3" fmla="*/ 0 w 5718312"/>
              <a:gd name="connsiteY3" fmla="*/ 540444 h 540444"/>
              <a:gd name="connsiteX4" fmla="*/ 0 w 5718312"/>
              <a:gd name="connsiteY4" fmla="*/ 346539 h 540444"/>
              <a:gd name="connsiteX5" fmla="*/ 196789 w 5718312"/>
              <a:gd name="connsiteY5" fmla="*/ 324903 h 540444"/>
              <a:gd name="connsiteX6" fmla="*/ 5718312 w 5718312"/>
              <a:gd name="connsiteY6" fmla="*/ 0 h 54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8312" h="540444">
                <a:moveTo>
                  <a:pt x="5718312" y="0"/>
                </a:moveTo>
                <a:lnTo>
                  <a:pt x="5718312" y="296278"/>
                </a:lnTo>
                <a:cubicBezTo>
                  <a:pt x="3051312" y="296278"/>
                  <a:pt x="1551125" y="424762"/>
                  <a:pt x="196789" y="526263"/>
                </a:cubicBezTo>
                <a:lnTo>
                  <a:pt x="0" y="540444"/>
                </a:lnTo>
                <a:lnTo>
                  <a:pt x="0" y="346539"/>
                </a:lnTo>
                <a:lnTo>
                  <a:pt x="196789" y="324903"/>
                </a:lnTo>
                <a:cubicBezTo>
                  <a:pt x="1551125" y="173151"/>
                  <a:pt x="3051312" y="0"/>
                  <a:pt x="5718312" y="0"/>
                </a:cubicBezTo>
                <a:close/>
              </a:path>
            </a:pathLst>
          </a:custGeom>
          <a:gradFill flip="none" rotWithShape="1">
            <a:gsLst>
              <a:gs pos="0">
                <a:schemeClr val="accent6"/>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id-ID"/>
          </a:p>
        </p:txBody>
      </p:sp>
      <p:sp>
        <p:nvSpPr>
          <p:cNvPr id="27" name="Freeform 26"/>
          <p:cNvSpPr/>
          <p:nvPr userDrawn="1"/>
        </p:nvSpPr>
        <p:spPr>
          <a:xfrm>
            <a:off x="0" y="4214849"/>
            <a:ext cx="5718312" cy="256669"/>
          </a:xfrm>
          <a:custGeom>
            <a:avLst/>
            <a:gdLst>
              <a:gd name="connsiteX0" fmla="*/ 0 w 5718312"/>
              <a:gd name="connsiteY0" fmla="*/ 0 h 256669"/>
              <a:gd name="connsiteX1" fmla="*/ 5521523 w 5718312"/>
              <a:gd name="connsiteY1" fmla="*/ 54566 h 256669"/>
              <a:gd name="connsiteX2" fmla="*/ 5718312 w 5718312"/>
              <a:gd name="connsiteY2" fmla="*/ 34994 h 256669"/>
              <a:gd name="connsiteX3" fmla="*/ 5718312 w 5718312"/>
              <a:gd name="connsiteY3" fmla="*/ 200282 h 256669"/>
              <a:gd name="connsiteX4" fmla="*/ 5521523 w 5718312"/>
              <a:gd name="connsiteY4" fmla="*/ 212399 h 256669"/>
              <a:gd name="connsiteX5" fmla="*/ 0 w 5718312"/>
              <a:gd name="connsiteY5" fmla="*/ 62915 h 256669"/>
              <a:gd name="connsiteX6" fmla="*/ 0 w 5718312"/>
              <a:gd name="connsiteY6" fmla="*/ 0 h 256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8312" h="256669">
                <a:moveTo>
                  <a:pt x="0" y="0"/>
                </a:moveTo>
                <a:cubicBezTo>
                  <a:pt x="2667000" y="224871"/>
                  <a:pt x="4167188" y="178210"/>
                  <a:pt x="5521523" y="54566"/>
                </a:cubicBezTo>
                <a:lnTo>
                  <a:pt x="5718312" y="34994"/>
                </a:lnTo>
                <a:lnTo>
                  <a:pt x="5718312" y="200282"/>
                </a:lnTo>
                <a:lnTo>
                  <a:pt x="5521523" y="212399"/>
                </a:lnTo>
                <a:cubicBezTo>
                  <a:pt x="4167188" y="285792"/>
                  <a:pt x="2667000" y="287786"/>
                  <a:pt x="0" y="62915"/>
                </a:cubicBezTo>
                <a:lnTo>
                  <a:pt x="0" y="0"/>
                </a:lnTo>
                <a:close/>
              </a:path>
            </a:pathLst>
          </a:custGeom>
          <a:gradFill flip="none" rotWithShape="1">
            <a:gsLst>
              <a:gs pos="0">
                <a:schemeClr val="accent6"/>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id-ID"/>
          </a:p>
        </p:txBody>
      </p:sp>
      <p:sp>
        <p:nvSpPr>
          <p:cNvPr id="15" name="Content Placeholder 3"/>
          <p:cNvSpPr>
            <a:spLocks noGrp="1"/>
          </p:cNvSpPr>
          <p:nvPr>
            <p:ph sz="half" idx="19"/>
          </p:nvPr>
        </p:nvSpPr>
        <p:spPr>
          <a:xfrm>
            <a:off x="838200" y="4770783"/>
            <a:ext cx="4880112" cy="1205948"/>
          </a:xfrm>
        </p:spPr>
        <p:txBody>
          <a:bodyPr>
            <a:normAutofit/>
          </a:bodyPr>
          <a:lstStyle>
            <a:lvl1pPr marL="0" indent="0" algn="l">
              <a:lnSpc>
                <a:spcPct val="100000"/>
              </a:lnSpc>
              <a:buNone/>
              <a:defRPr sz="1600"/>
            </a:lvl1pPr>
          </a:lstStyle>
          <a:p>
            <a:pPr lvl="0"/>
            <a:r>
              <a:rPr lang="en-US" dirty="0"/>
              <a:t>Click to edit</a:t>
            </a:r>
            <a:endParaRPr lang="id-ID" dirty="0"/>
          </a:p>
        </p:txBody>
      </p:sp>
      <p:sp>
        <p:nvSpPr>
          <p:cNvPr id="24" name="Picture Placeholder 23"/>
          <p:cNvSpPr>
            <a:spLocks noGrp="1"/>
          </p:cNvSpPr>
          <p:nvPr>
            <p:ph type="pic" sz="quarter" idx="24"/>
          </p:nvPr>
        </p:nvSpPr>
        <p:spPr>
          <a:xfrm>
            <a:off x="6473688" y="1449993"/>
            <a:ext cx="5718313" cy="2738020"/>
          </a:xfrm>
          <a:custGeom>
            <a:avLst/>
            <a:gdLst>
              <a:gd name="connsiteX0" fmla="*/ 0 w 5718313"/>
              <a:gd name="connsiteY0" fmla="*/ 0 h 2738020"/>
              <a:gd name="connsiteX1" fmla="*/ 5718313 w 5718313"/>
              <a:gd name="connsiteY1" fmla="*/ 0 h 2738020"/>
              <a:gd name="connsiteX2" fmla="*/ 5718313 w 5718313"/>
              <a:gd name="connsiteY2" fmla="*/ 2388272 h 2738020"/>
              <a:gd name="connsiteX3" fmla="*/ 196790 w 5718313"/>
              <a:gd name="connsiteY3" fmla="*/ 2716184 h 2738020"/>
              <a:gd name="connsiteX4" fmla="*/ 0 w 5718313"/>
              <a:gd name="connsiteY4" fmla="*/ 2738020 h 2738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8313" h="2738020">
                <a:moveTo>
                  <a:pt x="0" y="0"/>
                </a:moveTo>
                <a:lnTo>
                  <a:pt x="5718313" y="0"/>
                </a:lnTo>
                <a:lnTo>
                  <a:pt x="5718313" y="2388272"/>
                </a:lnTo>
                <a:cubicBezTo>
                  <a:pt x="3051313" y="2388272"/>
                  <a:pt x="1551126" y="2563026"/>
                  <a:pt x="196790" y="2716184"/>
                </a:cubicBezTo>
                <a:lnTo>
                  <a:pt x="0" y="2738020"/>
                </a:lnTo>
                <a:close/>
              </a:path>
            </a:pathLst>
          </a:custGeom>
        </p:spPr>
        <p:txBody>
          <a:bodyPr wrap="square">
            <a:noAutofit/>
          </a:bodyPr>
          <a:lstStyle/>
          <a:p>
            <a:endParaRPr lang="id-ID"/>
          </a:p>
        </p:txBody>
      </p:sp>
      <p:sp>
        <p:nvSpPr>
          <p:cNvPr id="31" name="Content Placeholder 3"/>
          <p:cNvSpPr>
            <a:spLocks noGrp="1"/>
          </p:cNvSpPr>
          <p:nvPr>
            <p:ph sz="half" idx="25"/>
          </p:nvPr>
        </p:nvSpPr>
        <p:spPr>
          <a:xfrm>
            <a:off x="6473688" y="4770783"/>
            <a:ext cx="4880112" cy="1205948"/>
          </a:xfrm>
        </p:spPr>
        <p:txBody>
          <a:bodyPr>
            <a:normAutofit/>
          </a:bodyPr>
          <a:lstStyle>
            <a:lvl1pPr marL="0" indent="0" algn="l">
              <a:lnSpc>
                <a:spcPct val="100000"/>
              </a:lnSpc>
              <a:buNone/>
              <a:defRPr sz="1600"/>
            </a:lvl1pPr>
          </a:lstStyle>
          <a:p>
            <a:pPr lvl="0"/>
            <a:r>
              <a:rPr lang="en-US" dirty="0"/>
              <a:t>Click to edit</a:t>
            </a:r>
            <a:endParaRPr lang="id-ID" dirty="0"/>
          </a:p>
        </p:txBody>
      </p:sp>
      <p:sp>
        <p:nvSpPr>
          <p:cNvPr id="13" name="Rectangle 12"/>
          <p:cNvSpPr/>
          <p:nvPr userDrawn="1"/>
        </p:nvSpPr>
        <p:spPr>
          <a:xfrm>
            <a:off x="0" y="0"/>
            <a:ext cx="609600" cy="11947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a:p>
        </p:txBody>
      </p:sp>
    </p:spTree>
    <p:extLst>
      <p:ext uri="{BB962C8B-B14F-4D97-AF65-F5344CB8AC3E}">
        <p14:creationId xmlns:p14="http://schemas.microsoft.com/office/powerpoint/2010/main" val="364596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ree diagram">
    <p:spTree>
      <p:nvGrpSpPr>
        <p:cNvPr id="1" name=""/>
        <p:cNvGrpSpPr/>
        <p:nvPr/>
      </p:nvGrpSpPr>
      <p:grpSpPr>
        <a:xfrm>
          <a:off x="0" y="0"/>
          <a:ext cx="0" cy="0"/>
          <a:chOff x="0" y="0"/>
          <a:chExt cx="0" cy="0"/>
        </a:xfrm>
      </p:grpSpPr>
      <p:sp>
        <p:nvSpPr>
          <p:cNvPr id="24" name="Freeform 23"/>
          <p:cNvSpPr/>
          <p:nvPr userDrawn="1"/>
        </p:nvSpPr>
        <p:spPr>
          <a:xfrm flipH="1">
            <a:off x="10972800" y="6356348"/>
            <a:ext cx="1219200" cy="365126"/>
          </a:xfrm>
          <a:custGeom>
            <a:avLst/>
            <a:gdLst>
              <a:gd name="connsiteX0" fmla="*/ 1185032 w 1326354"/>
              <a:gd name="connsiteY0" fmla="*/ 0 h 365126"/>
              <a:gd name="connsiteX1" fmla="*/ 1043710 w 1326354"/>
              <a:gd name="connsiteY1" fmla="*/ 0 h 365126"/>
              <a:gd name="connsiteX2" fmla="*/ 1043710 w 1326354"/>
              <a:gd name="connsiteY2" fmla="*/ 1 h 365126"/>
              <a:gd name="connsiteX3" fmla="*/ 0 w 1326354"/>
              <a:gd name="connsiteY3" fmla="*/ 1 h 365126"/>
              <a:gd name="connsiteX4" fmla="*/ 0 w 1326354"/>
              <a:gd name="connsiteY4" fmla="*/ 365126 h 365126"/>
              <a:gd name="connsiteX5" fmla="*/ 1179443 w 1326354"/>
              <a:gd name="connsiteY5" fmla="*/ 365126 h 365126"/>
              <a:gd name="connsiteX6" fmla="*/ 1179443 w 1326354"/>
              <a:gd name="connsiteY6" fmla="*/ 365126 h 365126"/>
              <a:gd name="connsiteX7" fmla="*/ 1185032 w 1326354"/>
              <a:gd name="connsiteY7" fmla="*/ 365126 h 365126"/>
              <a:gd name="connsiteX8" fmla="*/ 1326354 w 1326354"/>
              <a:gd name="connsiteY8" fmla="*/ 182563 h 365126"/>
              <a:gd name="connsiteX9" fmla="*/ 1185032 w 1326354"/>
              <a:gd name="connsiteY9" fmla="*/ 0 h 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6354" h="365126">
                <a:moveTo>
                  <a:pt x="1185032" y="0"/>
                </a:moveTo>
                <a:lnTo>
                  <a:pt x="1043710" y="0"/>
                </a:lnTo>
                <a:lnTo>
                  <a:pt x="1043710" y="1"/>
                </a:lnTo>
                <a:lnTo>
                  <a:pt x="0" y="1"/>
                </a:lnTo>
                <a:lnTo>
                  <a:pt x="0" y="365126"/>
                </a:lnTo>
                <a:lnTo>
                  <a:pt x="1179443" y="365126"/>
                </a:lnTo>
                <a:lnTo>
                  <a:pt x="1179443" y="365126"/>
                </a:lnTo>
                <a:lnTo>
                  <a:pt x="1185032" y="365126"/>
                </a:lnTo>
                <a:cubicBezTo>
                  <a:pt x="1263082" y="365126"/>
                  <a:pt x="1326354" y="283390"/>
                  <a:pt x="1326354" y="182563"/>
                </a:cubicBezTo>
                <a:cubicBezTo>
                  <a:pt x="1326354" y="81736"/>
                  <a:pt x="1263082" y="0"/>
                  <a:pt x="118503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6" name="Text Placeholder 16"/>
          <p:cNvSpPr>
            <a:spLocks noGrp="1"/>
          </p:cNvSpPr>
          <p:nvPr>
            <p:ph type="body" sz="quarter" idx="16"/>
          </p:nvPr>
        </p:nvSpPr>
        <p:spPr>
          <a:xfrm>
            <a:off x="823686" y="1799380"/>
            <a:ext cx="3060000" cy="360000"/>
          </a:xfrm>
        </p:spPr>
        <p:txBody>
          <a:bodyPr>
            <a:noAutofit/>
          </a:bodyPr>
          <a:lstStyle>
            <a:lvl1pPr marL="0" indent="0" algn="l">
              <a:buNone/>
              <a:defRPr sz="2000">
                <a:latin typeface="+mj-lt"/>
              </a:defRPr>
            </a:lvl1pPr>
          </a:lstStyle>
          <a:p>
            <a:pPr lvl="0"/>
            <a:r>
              <a:rPr lang="en-US" dirty="0"/>
              <a:t>Click to edit</a:t>
            </a:r>
            <a:endParaRPr lang="id-ID" dirty="0"/>
          </a:p>
        </p:txBody>
      </p:sp>
      <p:sp>
        <p:nvSpPr>
          <p:cNvPr id="97" name="Text Placeholder 19"/>
          <p:cNvSpPr>
            <a:spLocks noGrp="1"/>
          </p:cNvSpPr>
          <p:nvPr>
            <p:ph type="body" sz="quarter" idx="20"/>
          </p:nvPr>
        </p:nvSpPr>
        <p:spPr>
          <a:xfrm>
            <a:off x="823686" y="2235880"/>
            <a:ext cx="3060000" cy="1440000"/>
          </a:xfrm>
        </p:spPr>
        <p:txBody>
          <a:bodyPr>
            <a:normAutofit/>
          </a:bodyPr>
          <a:lstStyle>
            <a:lvl1pPr marL="0" indent="0" algn="l">
              <a:lnSpc>
                <a:spcPct val="100000"/>
              </a:lnSpc>
              <a:buNone/>
              <a:defRPr sz="1600"/>
            </a:lvl1pPr>
          </a:lstStyle>
          <a:p>
            <a:pPr lvl="0"/>
            <a:r>
              <a:rPr lang="en-US" dirty="0"/>
              <a:t>Click to edit</a:t>
            </a:r>
            <a:endParaRPr lang="id-ID" dirty="0"/>
          </a:p>
        </p:txBody>
      </p:sp>
      <p:grpSp>
        <p:nvGrpSpPr>
          <p:cNvPr id="3" name="Group 2"/>
          <p:cNvGrpSpPr/>
          <p:nvPr userDrawn="1"/>
        </p:nvGrpSpPr>
        <p:grpSpPr>
          <a:xfrm>
            <a:off x="4075219" y="1763445"/>
            <a:ext cx="4519294" cy="2671827"/>
            <a:chOff x="4110381" y="1910690"/>
            <a:chExt cx="4519294" cy="2671827"/>
          </a:xfrm>
        </p:grpSpPr>
        <p:sp>
          <p:nvSpPr>
            <p:cNvPr id="40" name="Freeform 39"/>
            <p:cNvSpPr/>
            <p:nvPr userDrawn="1"/>
          </p:nvSpPr>
          <p:spPr>
            <a:xfrm>
              <a:off x="5572361" y="1910690"/>
              <a:ext cx="1117601" cy="2181588"/>
            </a:xfrm>
            <a:custGeom>
              <a:avLst/>
              <a:gdLst>
                <a:gd name="connsiteX0" fmla="*/ 454283 w 1117601"/>
                <a:gd name="connsiteY0" fmla="*/ 0 h 2181588"/>
                <a:gd name="connsiteX1" fmla="*/ 505939 w 1117601"/>
                <a:gd name="connsiteY1" fmla="*/ 22057 h 2181588"/>
                <a:gd name="connsiteX2" fmla="*/ 1117601 w 1117601"/>
                <a:gd name="connsiteY2" fmla="*/ 1098638 h 2181588"/>
                <a:gd name="connsiteX3" fmla="*/ 753154 w 1117601"/>
                <a:gd name="connsiteY3" fmla="*/ 2000233 h 2181588"/>
                <a:gd name="connsiteX4" fmla="*/ 663137 w 1117601"/>
                <a:gd name="connsiteY4" fmla="*/ 2074898 h 2181588"/>
                <a:gd name="connsiteX5" fmla="*/ 658669 w 1117601"/>
                <a:gd name="connsiteY5" fmla="*/ 2063057 h 2181588"/>
                <a:gd name="connsiteX6" fmla="*/ 558800 w 1117601"/>
                <a:gd name="connsiteY6" fmla="*/ 1288635 h 2181588"/>
                <a:gd name="connsiteX7" fmla="*/ 565727 w 1117601"/>
                <a:gd name="connsiteY7" fmla="*/ 1067914 h 2181588"/>
                <a:gd name="connsiteX8" fmla="*/ 577219 w 1117601"/>
                <a:gd name="connsiteY8" fmla="*/ 949010 h 2181588"/>
                <a:gd name="connsiteX9" fmla="*/ 535525 w 1117601"/>
                <a:gd name="connsiteY9" fmla="*/ 1043691 h 2181588"/>
                <a:gd name="connsiteX10" fmla="*/ 435656 w 1117601"/>
                <a:gd name="connsiteY10" fmla="*/ 1707294 h 2181588"/>
                <a:gd name="connsiteX11" fmla="*/ 462452 w 1117601"/>
                <a:gd name="connsiteY11" fmla="*/ 2072591 h 2181588"/>
                <a:gd name="connsiteX12" fmla="*/ 483947 w 1117601"/>
                <a:gd name="connsiteY12" fmla="*/ 2181588 h 2181588"/>
                <a:gd name="connsiteX13" fmla="*/ 441546 w 1117601"/>
                <a:gd name="connsiteY13" fmla="*/ 2148422 h 2181588"/>
                <a:gd name="connsiteX14" fmla="*/ 0 w 1117601"/>
                <a:gd name="connsiteY14" fmla="*/ 1079192 h 2181588"/>
                <a:gd name="connsiteX15" fmla="*/ 441546 w 1117601"/>
                <a:gd name="connsiteY15" fmla="*/ 9962 h 218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7601" h="2181588">
                  <a:moveTo>
                    <a:pt x="454283" y="0"/>
                  </a:moveTo>
                  <a:lnTo>
                    <a:pt x="505939" y="22057"/>
                  </a:lnTo>
                  <a:cubicBezTo>
                    <a:pt x="865387" y="199429"/>
                    <a:pt x="1117601" y="614671"/>
                    <a:pt x="1117601" y="1098638"/>
                  </a:cubicBezTo>
                  <a:cubicBezTo>
                    <a:pt x="1117601" y="1461614"/>
                    <a:pt x="975731" y="1785931"/>
                    <a:pt x="753154" y="2000233"/>
                  </a:cubicBezTo>
                  <a:lnTo>
                    <a:pt x="663137" y="2074898"/>
                  </a:lnTo>
                  <a:lnTo>
                    <a:pt x="658669" y="2063057"/>
                  </a:lnTo>
                  <a:cubicBezTo>
                    <a:pt x="596965" y="1864865"/>
                    <a:pt x="558800" y="1591066"/>
                    <a:pt x="558800" y="1288635"/>
                  </a:cubicBezTo>
                  <a:cubicBezTo>
                    <a:pt x="558800" y="1213028"/>
                    <a:pt x="561186" y="1139209"/>
                    <a:pt x="565727" y="1067914"/>
                  </a:cubicBezTo>
                  <a:lnTo>
                    <a:pt x="577219" y="949010"/>
                  </a:lnTo>
                  <a:lnTo>
                    <a:pt x="535525" y="1043691"/>
                  </a:lnTo>
                  <a:cubicBezTo>
                    <a:pt x="473821" y="1213522"/>
                    <a:pt x="435656" y="1448141"/>
                    <a:pt x="435656" y="1707294"/>
                  </a:cubicBezTo>
                  <a:cubicBezTo>
                    <a:pt x="435656" y="1836871"/>
                    <a:pt x="445197" y="1960314"/>
                    <a:pt x="462452" y="2072591"/>
                  </a:cubicBezTo>
                  <a:lnTo>
                    <a:pt x="483947" y="2181588"/>
                  </a:lnTo>
                  <a:lnTo>
                    <a:pt x="441546" y="2148422"/>
                  </a:lnTo>
                  <a:cubicBezTo>
                    <a:pt x="175149" y="1916699"/>
                    <a:pt x="0" y="1524281"/>
                    <a:pt x="0" y="1079192"/>
                  </a:cubicBezTo>
                  <a:cubicBezTo>
                    <a:pt x="0" y="634103"/>
                    <a:pt x="175149" y="241685"/>
                    <a:pt x="441546" y="99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Freeform 40"/>
            <p:cNvSpPr>
              <a:spLocks noChangeAspect="1"/>
            </p:cNvSpPr>
            <p:nvPr userDrawn="1"/>
          </p:nvSpPr>
          <p:spPr>
            <a:xfrm rot="3120000">
              <a:off x="7142474" y="2638812"/>
              <a:ext cx="972000" cy="2002402"/>
            </a:xfrm>
            <a:custGeom>
              <a:avLst/>
              <a:gdLst>
                <a:gd name="connsiteX0" fmla="*/ 454283 w 1117601"/>
                <a:gd name="connsiteY0" fmla="*/ 0 h 2181588"/>
                <a:gd name="connsiteX1" fmla="*/ 505939 w 1117601"/>
                <a:gd name="connsiteY1" fmla="*/ 22057 h 2181588"/>
                <a:gd name="connsiteX2" fmla="*/ 1117601 w 1117601"/>
                <a:gd name="connsiteY2" fmla="*/ 1098638 h 2181588"/>
                <a:gd name="connsiteX3" fmla="*/ 753154 w 1117601"/>
                <a:gd name="connsiteY3" fmla="*/ 2000233 h 2181588"/>
                <a:gd name="connsiteX4" fmla="*/ 663137 w 1117601"/>
                <a:gd name="connsiteY4" fmla="*/ 2074898 h 2181588"/>
                <a:gd name="connsiteX5" fmla="*/ 658669 w 1117601"/>
                <a:gd name="connsiteY5" fmla="*/ 2063057 h 2181588"/>
                <a:gd name="connsiteX6" fmla="*/ 558800 w 1117601"/>
                <a:gd name="connsiteY6" fmla="*/ 1288635 h 2181588"/>
                <a:gd name="connsiteX7" fmla="*/ 565727 w 1117601"/>
                <a:gd name="connsiteY7" fmla="*/ 1067914 h 2181588"/>
                <a:gd name="connsiteX8" fmla="*/ 577219 w 1117601"/>
                <a:gd name="connsiteY8" fmla="*/ 949010 h 2181588"/>
                <a:gd name="connsiteX9" fmla="*/ 535525 w 1117601"/>
                <a:gd name="connsiteY9" fmla="*/ 1043691 h 2181588"/>
                <a:gd name="connsiteX10" fmla="*/ 435656 w 1117601"/>
                <a:gd name="connsiteY10" fmla="*/ 1707294 h 2181588"/>
                <a:gd name="connsiteX11" fmla="*/ 462452 w 1117601"/>
                <a:gd name="connsiteY11" fmla="*/ 2072591 h 2181588"/>
                <a:gd name="connsiteX12" fmla="*/ 483947 w 1117601"/>
                <a:gd name="connsiteY12" fmla="*/ 2181588 h 2181588"/>
                <a:gd name="connsiteX13" fmla="*/ 441546 w 1117601"/>
                <a:gd name="connsiteY13" fmla="*/ 2148422 h 2181588"/>
                <a:gd name="connsiteX14" fmla="*/ 0 w 1117601"/>
                <a:gd name="connsiteY14" fmla="*/ 1079192 h 2181588"/>
                <a:gd name="connsiteX15" fmla="*/ 441546 w 1117601"/>
                <a:gd name="connsiteY15" fmla="*/ 9962 h 218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7601" h="2181588">
                  <a:moveTo>
                    <a:pt x="454283" y="0"/>
                  </a:moveTo>
                  <a:lnTo>
                    <a:pt x="505939" y="22057"/>
                  </a:lnTo>
                  <a:cubicBezTo>
                    <a:pt x="865387" y="199429"/>
                    <a:pt x="1117601" y="614671"/>
                    <a:pt x="1117601" y="1098638"/>
                  </a:cubicBezTo>
                  <a:cubicBezTo>
                    <a:pt x="1117601" y="1461614"/>
                    <a:pt x="975731" y="1785931"/>
                    <a:pt x="753154" y="2000233"/>
                  </a:cubicBezTo>
                  <a:lnTo>
                    <a:pt x="663137" y="2074898"/>
                  </a:lnTo>
                  <a:lnTo>
                    <a:pt x="658669" y="2063057"/>
                  </a:lnTo>
                  <a:cubicBezTo>
                    <a:pt x="596965" y="1864865"/>
                    <a:pt x="558800" y="1591066"/>
                    <a:pt x="558800" y="1288635"/>
                  </a:cubicBezTo>
                  <a:cubicBezTo>
                    <a:pt x="558800" y="1213028"/>
                    <a:pt x="561186" y="1139209"/>
                    <a:pt x="565727" y="1067914"/>
                  </a:cubicBezTo>
                  <a:lnTo>
                    <a:pt x="577219" y="949010"/>
                  </a:lnTo>
                  <a:lnTo>
                    <a:pt x="535525" y="1043691"/>
                  </a:lnTo>
                  <a:cubicBezTo>
                    <a:pt x="473821" y="1213522"/>
                    <a:pt x="435656" y="1448141"/>
                    <a:pt x="435656" y="1707294"/>
                  </a:cubicBezTo>
                  <a:cubicBezTo>
                    <a:pt x="435656" y="1836871"/>
                    <a:pt x="445197" y="1960314"/>
                    <a:pt x="462452" y="2072591"/>
                  </a:cubicBezTo>
                  <a:lnTo>
                    <a:pt x="483947" y="2181588"/>
                  </a:lnTo>
                  <a:lnTo>
                    <a:pt x="441546" y="2148422"/>
                  </a:lnTo>
                  <a:cubicBezTo>
                    <a:pt x="175149" y="1916699"/>
                    <a:pt x="0" y="1524281"/>
                    <a:pt x="0" y="1079192"/>
                  </a:cubicBezTo>
                  <a:cubicBezTo>
                    <a:pt x="0" y="634103"/>
                    <a:pt x="175149" y="241685"/>
                    <a:pt x="441546" y="996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Freeform 42"/>
            <p:cNvSpPr>
              <a:spLocks noChangeAspect="1"/>
            </p:cNvSpPr>
            <p:nvPr userDrawn="1"/>
          </p:nvSpPr>
          <p:spPr>
            <a:xfrm rot="18166364">
              <a:off x="4529473" y="3374578"/>
              <a:ext cx="788847" cy="1627031"/>
            </a:xfrm>
            <a:custGeom>
              <a:avLst/>
              <a:gdLst>
                <a:gd name="connsiteX0" fmla="*/ 454283 w 1117601"/>
                <a:gd name="connsiteY0" fmla="*/ 0 h 2181588"/>
                <a:gd name="connsiteX1" fmla="*/ 505939 w 1117601"/>
                <a:gd name="connsiteY1" fmla="*/ 22057 h 2181588"/>
                <a:gd name="connsiteX2" fmla="*/ 1117601 w 1117601"/>
                <a:gd name="connsiteY2" fmla="*/ 1098638 h 2181588"/>
                <a:gd name="connsiteX3" fmla="*/ 753154 w 1117601"/>
                <a:gd name="connsiteY3" fmla="*/ 2000233 h 2181588"/>
                <a:gd name="connsiteX4" fmla="*/ 663137 w 1117601"/>
                <a:gd name="connsiteY4" fmla="*/ 2074898 h 2181588"/>
                <a:gd name="connsiteX5" fmla="*/ 658669 w 1117601"/>
                <a:gd name="connsiteY5" fmla="*/ 2063057 h 2181588"/>
                <a:gd name="connsiteX6" fmla="*/ 558800 w 1117601"/>
                <a:gd name="connsiteY6" fmla="*/ 1288635 h 2181588"/>
                <a:gd name="connsiteX7" fmla="*/ 565727 w 1117601"/>
                <a:gd name="connsiteY7" fmla="*/ 1067914 h 2181588"/>
                <a:gd name="connsiteX8" fmla="*/ 577219 w 1117601"/>
                <a:gd name="connsiteY8" fmla="*/ 949010 h 2181588"/>
                <a:gd name="connsiteX9" fmla="*/ 535525 w 1117601"/>
                <a:gd name="connsiteY9" fmla="*/ 1043691 h 2181588"/>
                <a:gd name="connsiteX10" fmla="*/ 435656 w 1117601"/>
                <a:gd name="connsiteY10" fmla="*/ 1707294 h 2181588"/>
                <a:gd name="connsiteX11" fmla="*/ 462452 w 1117601"/>
                <a:gd name="connsiteY11" fmla="*/ 2072591 h 2181588"/>
                <a:gd name="connsiteX12" fmla="*/ 483947 w 1117601"/>
                <a:gd name="connsiteY12" fmla="*/ 2181588 h 2181588"/>
                <a:gd name="connsiteX13" fmla="*/ 441546 w 1117601"/>
                <a:gd name="connsiteY13" fmla="*/ 2148422 h 2181588"/>
                <a:gd name="connsiteX14" fmla="*/ 0 w 1117601"/>
                <a:gd name="connsiteY14" fmla="*/ 1079192 h 2181588"/>
                <a:gd name="connsiteX15" fmla="*/ 441546 w 1117601"/>
                <a:gd name="connsiteY15" fmla="*/ 9962 h 218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7601" h="2181588">
                  <a:moveTo>
                    <a:pt x="454283" y="0"/>
                  </a:moveTo>
                  <a:lnTo>
                    <a:pt x="505939" y="22057"/>
                  </a:lnTo>
                  <a:cubicBezTo>
                    <a:pt x="865387" y="199429"/>
                    <a:pt x="1117601" y="614671"/>
                    <a:pt x="1117601" y="1098638"/>
                  </a:cubicBezTo>
                  <a:cubicBezTo>
                    <a:pt x="1117601" y="1461614"/>
                    <a:pt x="975731" y="1785931"/>
                    <a:pt x="753154" y="2000233"/>
                  </a:cubicBezTo>
                  <a:lnTo>
                    <a:pt x="663137" y="2074898"/>
                  </a:lnTo>
                  <a:lnTo>
                    <a:pt x="658669" y="2063057"/>
                  </a:lnTo>
                  <a:cubicBezTo>
                    <a:pt x="596965" y="1864865"/>
                    <a:pt x="558800" y="1591066"/>
                    <a:pt x="558800" y="1288635"/>
                  </a:cubicBezTo>
                  <a:cubicBezTo>
                    <a:pt x="558800" y="1213028"/>
                    <a:pt x="561186" y="1139209"/>
                    <a:pt x="565727" y="1067914"/>
                  </a:cubicBezTo>
                  <a:lnTo>
                    <a:pt x="577219" y="949010"/>
                  </a:lnTo>
                  <a:lnTo>
                    <a:pt x="535525" y="1043691"/>
                  </a:lnTo>
                  <a:cubicBezTo>
                    <a:pt x="473821" y="1213522"/>
                    <a:pt x="435656" y="1448141"/>
                    <a:pt x="435656" y="1707294"/>
                  </a:cubicBezTo>
                  <a:cubicBezTo>
                    <a:pt x="435656" y="1836871"/>
                    <a:pt x="445197" y="1960314"/>
                    <a:pt x="462452" y="2072591"/>
                  </a:cubicBezTo>
                  <a:lnTo>
                    <a:pt x="483947" y="2181588"/>
                  </a:lnTo>
                  <a:lnTo>
                    <a:pt x="441546" y="2148422"/>
                  </a:lnTo>
                  <a:cubicBezTo>
                    <a:pt x="175149" y="1916699"/>
                    <a:pt x="0" y="1524281"/>
                    <a:pt x="0" y="1079192"/>
                  </a:cubicBezTo>
                  <a:cubicBezTo>
                    <a:pt x="0" y="634103"/>
                    <a:pt x="175149" y="241685"/>
                    <a:pt x="441546" y="996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52" name="Freeform 51"/>
          <p:cNvSpPr/>
          <p:nvPr userDrawn="1"/>
        </p:nvSpPr>
        <p:spPr>
          <a:xfrm>
            <a:off x="4811752" y="4152900"/>
            <a:ext cx="3096095" cy="2244076"/>
          </a:xfrm>
          <a:custGeom>
            <a:avLst/>
            <a:gdLst>
              <a:gd name="connsiteX0" fmla="*/ 1429029 w 3096095"/>
              <a:gd name="connsiteY0" fmla="*/ 0 h 2244076"/>
              <a:gd name="connsiteX1" fmla="*/ 1619529 w 3096095"/>
              <a:gd name="connsiteY1" fmla="*/ 441960 h 2244076"/>
              <a:gd name="connsiteX2" fmla="*/ 2024818 w 3096095"/>
              <a:gd name="connsiteY2" fmla="*/ 251937 h 2244076"/>
              <a:gd name="connsiteX3" fmla="*/ 1740973 w 3096095"/>
              <a:gd name="connsiteY3" fmla="*/ 855821 h 2244076"/>
              <a:gd name="connsiteX4" fmla="*/ 1776642 w 3096095"/>
              <a:gd name="connsiteY4" fmla="*/ 1780325 h 2244076"/>
              <a:gd name="connsiteX5" fmla="*/ 1790865 w 3096095"/>
              <a:gd name="connsiteY5" fmla="*/ 1853352 h 2244076"/>
              <a:gd name="connsiteX6" fmla="*/ 1828990 w 3096095"/>
              <a:gd name="connsiteY6" fmla="*/ 1854212 h 2244076"/>
              <a:gd name="connsiteX7" fmla="*/ 2978005 w 3096095"/>
              <a:gd name="connsiteY7" fmla="*/ 2092241 h 2244076"/>
              <a:gd name="connsiteX8" fmla="*/ 3096095 w 3096095"/>
              <a:gd name="connsiteY8" fmla="*/ 2144786 h 2244076"/>
              <a:gd name="connsiteX9" fmla="*/ 2910951 w 3096095"/>
              <a:gd name="connsiteY9" fmla="*/ 2116648 h 2244076"/>
              <a:gd name="connsiteX10" fmla="*/ 1775065 w 3096095"/>
              <a:gd name="connsiteY10" fmla="*/ 2044700 h 2244076"/>
              <a:gd name="connsiteX11" fmla="*/ 90020 w 3096095"/>
              <a:gd name="connsiteY11" fmla="*/ 2219299 h 2244076"/>
              <a:gd name="connsiteX12" fmla="*/ 0 w 3096095"/>
              <a:gd name="connsiteY12" fmla="*/ 2244076 h 2244076"/>
              <a:gd name="connsiteX13" fmla="*/ 129822 w 3096095"/>
              <a:gd name="connsiteY13" fmla="*/ 2173869 h 2244076"/>
              <a:gd name="connsiteX14" fmla="*/ 1223808 w 3096095"/>
              <a:gd name="connsiteY14" fmla="*/ 1872224 h 2244076"/>
              <a:gd name="connsiteX15" fmla="*/ 1304258 w 3096095"/>
              <a:gd name="connsiteY15" fmla="*/ 1865839 h 2244076"/>
              <a:gd name="connsiteX16" fmla="*/ 1317607 w 3096095"/>
              <a:gd name="connsiteY16" fmla="*/ 1756208 h 2244076"/>
              <a:gd name="connsiteX17" fmla="*/ 1314729 w 3096095"/>
              <a:gd name="connsiteY17" fmla="*/ 822960 h 2244076"/>
              <a:gd name="connsiteX18" fmla="*/ 888009 w 3096095"/>
              <a:gd name="connsiteY18" fmla="*/ 487680 h 2244076"/>
              <a:gd name="connsiteX19" fmla="*/ 1139469 w 3096095"/>
              <a:gd name="connsiteY19" fmla="*/ 579120 h 2244076"/>
              <a:gd name="connsiteX20" fmla="*/ 895629 w 3096095"/>
              <a:gd name="connsiteY20" fmla="*/ 213360 h 2244076"/>
              <a:gd name="connsiteX21" fmla="*/ 1246149 w 3096095"/>
              <a:gd name="connsiteY21" fmla="*/ 457200 h 2244076"/>
              <a:gd name="connsiteX22" fmla="*/ 1067555 w 3096095"/>
              <a:gd name="connsiteY22" fmla="*/ 53340 h 2244076"/>
              <a:gd name="connsiteX23" fmla="*/ 1398549 w 3096095"/>
              <a:gd name="connsiteY23" fmla="*/ 388620 h 2244076"/>
              <a:gd name="connsiteX24" fmla="*/ 1429029 w 3096095"/>
              <a:gd name="connsiteY24" fmla="*/ 0 h 224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96095" h="2244076">
                <a:moveTo>
                  <a:pt x="1429029" y="0"/>
                </a:moveTo>
                <a:cubicBezTo>
                  <a:pt x="1513960" y="21114"/>
                  <a:pt x="1527454" y="373221"/>
                  <a:pt x="1619529" y="441960"/>
                </a:cubicBezTo>
                <a:cubicBezTo>
                  <a:pt x="1746688" y="523875"/>
                  <a:pt x="1933378" y="181928"/>
                  <a:pt x="2024818" y="251937"/>
                </a:cubicBezTo>
                <a:cubicBezTo>
                  <a:pt x="2087366" y="302419"/>
                  <a:pt x="1785582" y="607695"/>
                  <a:pt x="1740973" y="855821"/>
                </a:cubicBezTo>
                <a:cubicBezTo>
                  <a:pt x="1760976" y="1164749"/>
                  <a:pt x="1728836" y="1471853"/>
                  <a:pt x="1776642" y="1780325"/>
                </a:cubicBezTo>
                <a:lnTo>
                  <a:pt x="1790865" y="1853352"/>
                </a:lnTo>
                <a:lnTo>
                  <a:pt x="1828990" y="1854212"/>
                </a:lnTo>
                <a:cubicBezTo>
                  <a:pt x="2252581" y="1873390"/>
                  <a:pt x="2645216" y="1958463"/>
                  <a:pt x="2978005" y="2092241"/>
                </a:cubicBezTo>
                <a:lnTo>
                  <a:pt x="3096095" y="2144786"/>
                </a:lnTo>
                <a:lnTo>
                  <a:pt x="2910951" y="2116648"/>
                </a:lnTo>
                <a:cubicBezTo>
                  <a:pt x="2573294" y="2070764"/>
                  <a:pt x="2186347" y="2044700"/>
                  <a:pt x="1775065" y="2044700"/>
                </a:cubicBezTo>
                <a:cubicBezTo>
                  <a:pt x="1117014" y="2044700"/>
                  <a:pt x="521261" y="2111423"/>
                  <a:pt x="90020" y="2219299"/>
                </a:cubicBezTo>
                <a:lnTo>
                  <a:pt x="0" y="2244076"/>
                </a:lnTo>
                <a:lnTo>
                  <a:pt x="129822" y="2173869"/>
                </a:lnTo>
                <a:cubicBezTo>
                  <a:pt x="438766" y="2022160"/>
                  <a:pt x="813058" y="1915882"/>
                  <a:pt x="1223808" y="1872224"/>
                </a:cubicBezTo>
                <a:lnTo>
                  <a:pt x="1304258" y="1865839"/>
                </a:lnTo>
                <a:lnTo>
                  <a:pt x="1317607" y="1756208"/>
                </a:lnTo>
                <a:cubicBezTo>
                  <a:pt x="1352200" y="1418052"/>
                  <a:pt x="1335287" y="1138555"/>
                  <a:pt x="1314729" y="822960"/>
                </a:cubicBezTo>
                <a:cubicBezTo>
                  <a:pt x="1172489" y="711200"/>
                  <a:pt x="899280" y="587534"/>
                  <a:pt x="888009" y="487680"/>
                </a:cubicBezTo>
                <a:cubicBezTo>
                  <a:pt x="943254" y="427673"/>
                  <a:pt x="1117561" y="620078"/>
                  <a:pt x="1139469" y="579120"/>
                </a:cubicBezTo>
                <a:cubicBezTo>
                  <a:pt x="1189158" y="528638"/>
                  <a:pt x="826890" y="280511"/>
                  <a:pt x="895629" y="213360"/>
                </a:cubicBezTo>
                <a:cubicBezTo>
                  <a:pt x="945794" y="180340"/>
                  <a:pt x="1219796" y="521176"/>
                  <a:pt x="1246149" y="457200"/>
                </a:cubicBezTo>
                <a:cubicBezTo>
                  <a:pt x="1274724" y="415450"/>
                  <a:pt x="1017549" y="95091"/>
                  <a:pt x="1067555" y="53340"/>
                </a:cubicBezTo>
                <a:cubicBezTo>
                  <a:pt x="1139786" y="34131"/>
                  <a:pt x="1350131" y="429260"/>
                  <a:pt x="1398549" y="388620"/>
                </a:cubicBezTo>
                <a:cubicBezTo>
                  <a:pt x="1442046" y="370999"/>
                  <a:pt x="1347431" y="8096"/>
                  <a:pt x="1429029" y="0"/>
                </a:cubicBez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Text Placeholder 16"/>
          <p:cNvSpPr>
            <a:spLocks noGrp="1"/>
          </p:cNvSpPr>
          <p:nvPr>
            <p:ph type="body" sz="quarter" idx="27"/>
          </p:nvPr>
        </p:nvSpPr>
        <p:spPr>
          <a:xfrm>
            <a:off x="823686" y="4160428"/>
            <a:ext cx="3060000" cy="360000"/>
          </a:xfrm>
        </p:spPr>
        <p:txBody>
          <a:bodyPr>
            <a:noAutofit/>
          </a:bodyPr>
          <a:lstStyle>
            <a:lvl1pPr marL="0" indent="0" algn="l">
              <a:buNone/>
              <a:defRPr sz="2000">
                <a:latin typeface="+mj-lt"/>
              </a:defRPr>
            </a:lvl1pPr>
          </a:lstStyle>
          <a:p>
            <a:pPr lvl="0"/>
            <a:r>
              <a:rPr lang="en-US" dirty="0"/>
              <a:t>Click to edit</a:t>
            </a:r>
            <a:endParaRPr lang="id-ID" dirty="0"/>
          </a:p>
        </p:txBody>
      </p:sp>
      <p:sp>
        <p:nvSpPr>
          <p:cNvPr id="54" name="Text Placeholder 19"/>
          <p:cNvSpPr>
            <a:spLocks noGrp="1"/>
          </p:cNvSpPr>
          <p:nvPr>
            <p:ph type="body" sz="quarter" idx="28"/>
          </p:nvPr>
        </p:nvSpPr>
        <p:spPr>
          <a:xfrm>
            <a:off x="823686" y="4596929"/>
            <a:ext cx="3060000" cy="1440000"/>
          </a:xfrm>
        </p:spPr>
        <p:txBody>
          <a:bodyPr>
            <a:normAutofit/>
          </a:bodyPr>
          <a:lstStyle>
            <a:lvl1pPr marL="0" indent="0" algn="l">
              <a:lnSpc>
                <a:spcPct val="100000"/>
              </a:lnSpc>
              <a:buNone/>
              <a:defRPr sz="1600"/>
            </a:lvl1pPr>
          </a:lstStyle>
          <a:p>
            <a:pPr lvl="0"/>
            <a:r>
              <a:rPr lang="en-US" dirty="0"/>
              <a:t>Click to edit</a:t>
            </a:r>
            <a:endParaRPr lang="id-ID" dirty="0"/>
          </a:p>
        </p:txBody>
      </p:sp>
      <p:sp>
        <p:nvSpPr>
          <p:cNvPr id="55" name="Text Placeholder 16"/>
          <p:cNvSpPr>
            <a:spLocks noGrp="1"/>
          </p:cNvSpPr>
          <p:nvPr>
            <p:ph type="body" sz="quarter" idx="29"/>
          </p:nvPr>
        </p:nvSpPr>
        <p:spPr>
          <a:xfrm>
            <a:off x="8304441" y="3550862"/>
            <a:ext cx="3060000" cy="360000"/>
          </a:xfrm>
        </p:spPr>
        <p:txBody>
          <a:bodyPr>
            <a:noAutofit/>
          </a:bodyPr>
          <a:lstStyle>
            <a:lvl1pPr marL="0" indent="0" algn="r">
              <a:buNone/>
              <a:defRPr sz="2000">
                <a:latin typeface="+mj-lt"/>
              </a:defRPr>
            </a:lvl1pPr>
          </a:lstStyle>
          <a:p>
            <a:pPr lvl="0"/>
            <a:r>
              <a:rPr lang="en-US" dirty="0"/>
              <a:t>Click to edit</a:t>
            </a:r>
            <a:endParaRPr lang="id-ID" dirty="0"/>
          </a:p>
        </p:txBody>
      </p:sp>
      <p:sp>
        <p:nvSpPr>
          <p:cNvPr id="56" name="Text Placeholder 19"/>
          <p:cNvSpPr>
            <a:spLocks noGrp="1"/>
          </p:cNvSpPr>
          <p:nvPr>
            <p:ph type="body" sz="quarter" idx="30"/>
          </p:nvPr>
        </p:nvSpPr>
        <p:spPr>
          <a:xfrm>
            <a:off x="8304441" y="3987363"/>
            <a:ext cx="3060000" cy="1440000"/>
          </a:xfrm>
        </p:spPr>
        <p:txBody>
          <a:bodyPr>
            <a:normAutofit/>
          </a:bodyPr>
          <a:lstStyle>
            <a:lvl1pPr marL="0" indent="0" algn="r">
              <a:lnSpc>
                <a:spcPct val="100000"/>
              </a:lnSpc>
              <a:buNone/>
              <a:defRPr sz="1600"/>
            </a:lvl1pPr>
          </a:lstStyle>
          <a:p>
            <a:pPr lvl="0"/>
            <a:r>
              <a:rPr lang="en-US" dirty="0"/>
              <a:t>Click to edit</a:t>
            </a:r>
            <a:endParaRPr lang="id-ID" dirty="0"/>
          </a:p>
        </p:txBody>
      </p:sp>
      <p:sp>
        <p:nvSpPr>
          <p:cNvPr id="20" name="Title 1"/>
          <p:cNvSpPr>
            <a:spLocks noGrp="1"/>
          </p:cNvSpPr>
          <p:nvPr>
            <p:ph type="title"/>
          </p:nvPr>
        </p:nvSpPr>
        <p:spPr>
          <a:xfrm>
            <a:off x="838200" y="365125"/>
            <a:ext cx="10515600" cy="829607"/>
          </a:xfrm>
        </p:spPr>
        <p:txBody>
          <a:bodyPr/>
          <a:lstStyle>
            <a:lvl1pPr algn="l">
              <a:defRPr b="1"/>
            </a:lvl1pPr>
          </a:lstStyle>
          <a:p>
            <a:r>
              <a:rPr lang="en-US" dirty="0"/>
              <a:t>Click to edit Master title style</a:t>
            </a:r>
            <a:endParaRPr lang="id-ID" dirty="0"/>
          </a:p>
        </p:txBody>
      </p:sp>
      <p:sp>
        <p:nvSpPr>
          <p:cNvPr id="4" name="Date Placeholder 3"/>
          <p:cNvSpPr>
            <a:spLocks noGrp="1"/>
          </p:cNvSpPr>
          <p:nvPr>
            <p:ph type="dt" sz="half" idx="31"/>
          </p:nvPr>
        </p:nvSpPr>
        <p:spPr/>
        <p:txBody>
          <a:bodyPr/>
          <a:lstStyle/>
          <a:p>
            <a:endParaRPr lang="id-ID"/>
          </a:p>
        </p:txBody>
      </p:sp>
      <p:sp>
        <p:nvSpPr>
          <p:cNvPr id="5" name="Footer Placeholder 4"/>
          <p:cNvSpPr>
            <a:spLocks noGrp="1"/>
          </p:cNvSpPr>
          <p:nvPr>
            <p:ph type="ftr" sz="quarter" idx="32"/>
          </p:nvPr>
        </p:nvSpPr>
        <p:spPr/>
        <p:txBody>
          <a:bodyPr/>
          <a:lstStyle/>
          <a:p>
            <a:endParaRPr lang="id-ID"/>
          </a:p>
        </p:txBody>
      </p:sp>
      <p:sp>
        <p:nvSpPr>
          <p:cNvPr id="6" name="Slide Number Placeholder 5"/>
          <p:cNvSpPr>
            <a:spLocks noGrp="1"/>
          </p:cNvSpPr>
          <p:nvPr>
            <p:ph type="sldNum" sz="quarter" idx="33"/>
          </p:nvPr>
        </p:nvSpPr>
        <p:spPr/>
        <p:txBody>
          <a:bodyPr/>
          <a:lstStyle>
            <a:lvl1pPr>
              <a:defRPr>
                <a:solidFill>
                  <a:schemeClr val="bg2"/>
                </a:solidFill>
              </a:defRPr>
            </a:lvl1pPr>
          </a:lstStyle>
          <a:p>
            <a:fld id="{C05D9349-9402-440B-B8CA-5E26FDD5747A}" type="slidenum">
              <a:rPr lang="id-ID" smtClean="0"/>
              <a:pPr/>
              <a:t>‹#›</a:t>
            </a:fld>
            <a:endParaRPr lang="id-ID"/>
          </a:p>
        </p:txBody>
      </p:sp>
      <p:sp>
        <p:nvSpPr>
          <p:cNvPr id="18" name="Rectangle 17"/>
          <p:cNvSpPr/>
          <p:nvPr userDrawn="1"/>
        </p:nvSpPr>
        <p:spPr>
          <a:xfrm>
            <a:off x="0" y="0"/>
            <a:ext cx="609600" cy="119473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id-ID"/>
          </a:p>
        </p:txBody>
      </p:sp>
    </p:spTree>
    <p:extLst>
      <p:ext uri="{BB962C8B-B14F-4D97-AF65-F5344CB8AC3E}">
        <p14:creationId xmlns:p14="http://schemas.microsoft.com/office/powerpoint/2010/main" val="602467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05D9349-9402-440B-B8CA-5E26FDD5747A}" type="slidenum">
              <a:rPr lang="id-ID" smtClean="0"/>
              <a:t>‹#›</a:t>
            </a:fld>
            <a:endParaRPr lang="id-ID"/>
          </a:p>
        </p:txBody>
      </p:sp>
    </p:spTree>
    <p:extLst>
      <p:ext uri="{BB962C8B-B14F-4D97-AF65-F5344CB8AC3E}">
        <p14:creationId xmlns:p14="http://schemas.microsoft.com/office/powerpoint/2010/main" val="1633243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bg1">
                <a:lumMod val="9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D9349-9402-440B-B8CA-5E26FDD5747A}" type="slidenum">
              <a:rPr lang="id-ID" smtClean="0"/>
              <a:t>‹#›</a:t>
            </a:fld>
            <a:endParaRPr lang="id-ID"/>
          </a:p>
        </p:txBody>
      </p:sp>
    </p:spTree>
    <p:extLst>
      <p:ext uri="{BB962C8B-B14F-4D97-AF65-F5344CB8AC3E}">
        <p14:creationId xmlns:p14="http://schemas.microsoft.com/office/powerpoint/2010/main" val="214892078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4" r:id="rId5"/>
    <p:sldLayoutId id="2147483666" r:id="rId6"/>
    <p:sldLayoutId id="2147483667" r:id="rId7"/>
    <p:sldLayoutId id="2147483668" r:id="rId8"/>
    <p:sldLayoutId id="2147483651" r:id="rId9"/>
    <p:sldLayoutId id="2147483653" r:id="rId10"/>
    <p:sldLayoutId id="2147483654" r:id="rId11"/>
    <p:sldLayoutId id="2147483671" r:id="rId12"/>
    <p:sldLayoutId id="2147483655" r:id="rId13"/>
    <p:sldLayoutId id="2147483656" r:id="rId14"/>
    <p:sldLayoutId id="2147483657" r:id="rId15"/>
    <p:sldLayoutId id="2147483658" r:id="rId16"/>
    <p:sldLayoutId id="2147483659" r:id="rId17"/>
    <p:sldLayoutId id="214748366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5.png"/><Relationship Id="rId2" Type="http://schemas.openxmlformats.org/officeDocument/2006/relationships/customXml" Target="../../customXml/item3.xml"/><Relationship Id="rId1" Type="http://schemas.openxmlformats.org/officeDocument/2006/relationships/customXml" Target="../../customXml/item7.xml"/><Relationship Id="rId6" Type="http://schemas.openxmlformats.org/officeDocument/2006/relationships/image" Target="../media/image4.jp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1.xml"/><Relationship Id="rId1" Type="http://schemas.openxmlformats.org/officeDocument/2006/relationships/slideLayout" Target="../slideLayouts/slideLayout19.xml"/><Relationship Id="rId6" Type="http://schemas.openxmlformats.org/officeDocument/2006/relationships/image" Target="../media/image49.jpg"/><Relationship Id="rId5" Type="http://schemas.openxmlformats.org/officeDocument/2006/relationships/image" Target="../media/image48.jpeg"/><Relationship Id="rId4" Type="http://schemas.openxmlformats.org/officeDocument/2006/relationships/image" Target="../media/image4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8810"/>
          <a:stretch/>
        </p:blipFill>
        <p:spPr>
          <a:xfrm>
            <a:off x="1" y="0"/>
            <a:ext cx="12191998" cy="5111640"/>
          </a:xfrm>
          <a:prstGeom prst="rect">
            <a:avLst/>
          </a:prstGeom>
        </p:spPr>
      </p:pic>
      <p:sp>
        <p:nvSpPr>
          <p:cNvPr id="16" name="Freeform 5">
            <a:extLst>
              <a:ext uri="{FF2B5EF4-FFF2-40B4-BE49-F238E27FC236}">
                <a16:creationId xmlns:a16="http://schemas.microsoft.com/office/drawing/2014/main" id="{3BDCC471-C682-43A5-A60D-36138A473BDB}"/>
              </a:ext>
            </a:extLst>
          </p:cNvPr>
          <p:cNvSpPr/>
          <p:nvPr/>
        </p:nvSpPr>
        <p:spPr>
          <a:xfrm flipH="1" flipV="1">
            <a:off x="-6" y="3792510"/>
            <a:ext cx="12191999" cy="3065483"/>
          </a:xfrm>
          <a:custGeom>
            <a:avLst/>
            <a:gdLst>
              <a:gd name="connsiteX0" fmla="*/ 1431548 w 12191999"/>
              <a:gd name="connsiteY0" fmla="*/ 4686698 h 4687972"/>
              <a:gd name="connsiteX1" fmla="*/ 11918890 w 12191999"/>
              <a:gd name="connsiteY1" fmla="*/ 2426616 h 4687972"/>
              <a:gd name="connsiteX2" fmla="*/ 12191999 w 12191999"/>
              <a:gd name="connsiteY2" fmla="*/ 2423104 h 4687972"/>
              <a:gd name="connsiteX3" fmla="*/ 12191999 w 12191999"/>
              <a:gd name="connsiteY3" fmla="*/ 0 h 4687972"/>
              <a:gd name="connsiteX4" fmla="*/ 0 w 12191999"/>
              <a:gd name="connsiteY4" fmla="*/ 0 h 4687972"/>
              <a:gd name="connsiteX5" fmla="*/ 0 w 12191999"/>
              <a:gd name="connsiteY5" fmla="*/ 4601857 h 4687972"/>
              <a:gd name="connsiteX6" fmla="*/ 388729 w 12191999"/>
              <a:gd name="connsiteY6" fmla="*/ 4637854 h 4687972"/>
              <a:gd name="connsiteX7" fmla="*/ 1431548 w 12191999"/>
              <a:gd name="connsiteY7" fmla="*/ 4686698 h 468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687972">
                <a:moveTo>
                  <a:pt x="1431548" y="4686698"/>
                </a:moveTo>
                <a:cubicBezTo>
                  <a:pt x="6021502" y="4748216"/>
                  <a:pt x="6698769" y="2563237"/>
                  <a:pt x="11918890" y="2426616"/>
                </a:cubicBezTo>
                <a:lnTo>
                  <a:pt x="12191999" y="2423104"/>
                </a:lnTo>
                <a:lnTo>
                  <a:pt x="12191999" y="0"/>
                </a:lnTo>
                <a:lnTo>
                  <a:pt x="0" y="0"/>
                </a:lnTo>
                <a:lnTo>
                  <a:pt x="0" y="4601857"/>
                </a:lnTo>
                <a:lnTo>
                  <a:pt x="388729" y="4637854"/>
                </a:lnTo>
                <a:cubicBezTo>
                  <a:pt x="758199" y="4666553"/>
                  <a:pt x="1104788" y="4682318"/>
                  <a:pt x="1431548" y="4686698"/>
                </a:cubicBezTo>
                <a:close/>
              </a:path>
            </a:pathLst>
          </a:custGeom>
          <a:gradFill flip="none" rotWithShape="1">
            <a:gsLst>
              <a:gs pos="0">
                <a:schemeClr val="accent6"/>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2" name="Freeform 11"/>
          <p:cNvSpPr/>
          <p:nvPr/>
        </p:nvSpPr>
        <p:spPr>
          <a:xfrm flipV="1">
            <a:off x="0" y="3428999"/>
            <a:ext cx="12192000" cy="3428995"/>
          </a:xfrm>
          <a:custGeom>
            <a:avLst/>
            <a:gdLst>
              <a:gd name="connsiteX0" fmla="*/ 1906324 w 12192000"/>
              <a:gd name="connsiteY0" fmla="*/ 4313338 h 4313508"/>
              <a:gd name="connsiteX1" fmla="*/ 11871047 w 12192000"/>
              <a:gd name="connsiteY1" fmla="*/ 2348711 h 4313508"/>
              <a:gd name="connsiteX2" fmla="*/ 12192000 w 12192000"/>
              <a:gd name="connsiteY2" fmla="*/ 2345046 h 4313508"/>
              <a:gd name="connsiteX3" fmla="*/ 12192000 w 12192000"/>
              <a:gd name="connsiteY3" fmla="*/ 0 h 4313508"/>
              <a:gd name="connsiteX4" fmla="*/ 0 w 12192000"/>
              <a:gd name="connsiteY4" fmla="*/ 0 h 4313508"/>
              <a:gd name="connsiteX5" fmla="*/ 0 w 12192000"/>
              <a:gd name="connsiteY5" fmla="*/ 4188603 h 4313508"/>
              <a:gd name="connsiteX6" fmla="*/ 394699 w 12192000"/>
              <a:gd name="connsiteY6" fmla="*/ 4232233 h 4313508"/>
              <a:gd name="connsiteX7" fmla="*/ 1906324 w 12192000"/>
              <a:gd name="connsiteY7" fmla="*/ 4313338 h 431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313508">
                <a:moveTo>
                  <a:pt x="1906324" y="4313338"/>
                </a:moveTo>
                <a:cubicBezTo>
                  <a:pt x="6058509" y="4333995"/>
                  <a:pt x="6841458" y="2465511"/>
                  <a:pt x="11871047" y="2348711"/>
                </a:cubicBezTo>
                <a:lnTo>
                  <a:pt x="12192000" y="2345046"/>
                </a:lnTo>
                <a:lnTo>
                  <a:pt x="12192000" y="0"/>
                </a:lnTo>
                <a:lnTo>
                  <a:pt x="0" y="0"/>
                </a:lnTo>
                <a:lnTo>
                  <a:pt x="0" y="4188603"/>
                </a:lnTo>
                <a:lnTo>
                  <a:pt x="394699" y="4232233"/>
                </a:lnTo>
                <a:cubicBezTo>
                  <a:pt x="946656" y="4285660"/>
                  <a:pt x="1447097" y="4311053"/>
                  <a:pt x="1906324" y="4313338"/>
                </a:cubicBez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prstClr val="white"/>
              </a:solidFill>
            </a:endParaRPr>
          </a:p>
        </p:txBody>
      </p:sp>
      <p:sp>
        <p:nvSpPr>
          <p:cNvPr id="13" name="Title 1"/>
          <p:cNvSpPr txBox="1">
            <a:spLocks/>
          </p:cNvSpPr>
          <p:nvPr/>
        </p:nvSpPr>
        <p:spPr>
          <a:xfrm>
            <a:off x="115326" y="4009195"/>
            <a:ext cx="10136751" cy="28230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id-ID" sz="3600" b="1" dirty="0">
                <a:solidFill>
                  <a:schemeClr val="bg1"/>
                </a:solidFill>
              </a:rPr>
              <a:t>ANALISIS SENTIMEN PADA</a:t>
            </a:r>
            <a:endParaRPr lang="en-US" sz="3600" b="1" dirty="0">
              <a:solidFill>
                <a:schemeClr val="bg1"/>
              </a:solidFill>
            </a:endParaRPr>
          </a:p>
          <a:p>
            <a:pPr>
              <a:lnSpc>
                <a:spcPct val="100000"/>
              </a:lnSpc>
            </a:pPr>
            <a:r>
              <a:rPr lang="id-ID" sz="3600" b="1" dirty="0">
                <a:solidFill>
                  <a:schemeClr val="bg1"/>
                </a:solidFill>
              </a:rPr>
              <a:t>ULASAN</a:t>
            </a:r>
            <a:r>
              <a:rPr lang="en-US" sz="3600" b="1" dirty="0">
                <a:solidFill>
                  <a:schemeClr val="bg1"/>
                </a:solidFill>
              </a:rPr>
              <a:t> </a:t>
            </a:r>
            <a:r>
              <a:rPr lang="id-ID" sz="3600" b="1" dirty="0">
                <a:solidFill>
                  <a:schemeClr val="bg1"/>
                </a:solidFill>
              </a:rPr>
              <a:t>APLIKASI </a:t>
            </a:r>
            <a:r>
              <a:rPr lang="id-ID" sz="3600" b="1" i="1" dirty="0">
                <a:solidFill>
                  <a:schemeClr val="bg1"/>
                </a:solidFill>
              </a:rPr>
              <a:t>MOBILE</a:t>
            </a:r>
            <a:endParaRPr lang="en-US" sz="3600" b="1" i="1" dirty="0">
              <a:solidFill>
                <a:schemeClr val="bg1"/>
              </a:solidFill>
            </a:endParaRPr>
          </a:p>
          <a:p>
            <a:pPr>
              <a:lnSpc>
                <a:spcPct val="100000"/>
              </a:lnSpc>
            </a:pPr>
            <a:r>
              <a:rPr lang="id-ID" sz="3600" b="1" dirty="0">
                <a:solidFill>
                  <a:schemeClr val="bg1"/>
                </a:solidFill>
              </a:rPr>
              <a:t>MENGGUNAKAN</a:t>
            </a:r>
            <a:r>
              <a:rPr lang="en-US" sz="3600" b="1" dirty="0">
                <a:solidFill>
                  <a:schemeClr val="bg1"/>
                </a:solidFill>
              </a:rPr>
              <a:t> </a:t>
            </a:r>
            <a:r>
              <a:rPr lang="id-ID" sz="3600" b="1" i="1" dirty="0">
                <a:solidFill>
                  <a:schemeClr val="bg1"/>
                </a:solidFill>
              </a:rPr>
              <a:t>NAÏVE BAYES</a:t>
            </a:r>
            <a:endParaRPr lang="en-US" sz="3600" b="1" i="1" dirty="0">
              <a:solidFill>
                <a:schemeClr val="bg1"/>
              </a:solidFill>
            </a:endParaRPr>
          </a:p>
          <a:p>
            <a:pPr>
              <a:lnSpc>
                <a:spcPct val="100000"/>
              </a:lnSpc>
            </a:pPr>
            <a:r>
              <a:rPr lang="id-ID" sz="3600" b="1" i="1" dirty="0">
                <a:solidFill>
                  <a:schemeClr val="bg1"/>
                </a:solidFill>
              </a:rPr>
              <a:t>CLASSIFIER</a:t>
            </a:r>
            <a:r>
              <a:rPr lang="id-ID" sz="3600" b="1" dirty="0">
                <a:solidFill>
                  <a:schemeClr val="bg1"/>
                </a:solidFill>
              </a:rPr>
              <a:t> DAN ASOSIASI TEKS</a:t>
            </a:r>
            <a:endParaRPr lang="en-US" sz="3600" b="1" dirty="0">
              <a:solidFill>
                <a:schemeClr val="bg1"/>
              </a:solidFill>
            </a:endParaRPr>
          </a:p>
          <a:p>
            <a:pPr>
              <a:lnSpc>
                <a:spcPct val="100000"/>
              </a:lnSpc>
            </a:pPr>
            <a:r>
              <a:rPr lang="id-ID" sz="3600" b="1" dirty="0">
                <a:solidFill>
                  <a:srgbClr val="FFC000"/>
                </a:solidFill>
              </a:rPr>
              <a:t>(STUDI KASUS:</a:t>
            </a:r>
            <a:r>
              <a:rPr lang="en-US" sz="3600" b="1" dirty="0">
                <a:solidFill>
                  <a:srgbClr val="FFC000"/>
                </a:solidFill>
              </a:rPr>
              <a:t> </a:t>
            </a:r>
            <a:r>
              <a:rPr lang="id-ID" sz="3600" b="1" dirty="0">
                <a:solidFill>
                  <a:srgbClr val="FFC000"/>
                </a:solidFill>
              </a:rPr>
              <a:t>APLIKASI PLN MOBILE)</a:t>
            </a:r>
          </a:p>
        </p:txBody>
      </p:sp>
      <p:sp>
        <p:nvSpPr>
          <p:cNvPr id="2" name="TextBox 1"/>
          <p:cNvSpPr txBox="1"/>
          <p:nvPr/>
        </p:nvSpPr>
        <p:spPr>
          <a:xfrm>
            <a:off x="8161760" y="3998439"/>
            <a:ext cx="3730317" cy="830997"/>
          </a:xfrm>
          <a:prstGeom prst="rect">
            <a:avLst/>
          </a:prstGeom>
          <a:noFill/>
        </p:spPr>
        <p:txBody>
          <a:bodyPr wrap="none" rtlCol="0">
            <a:spAutoFit/>
          </a:bodyPr>
          <a:lstStyle/>
          <a:p>
            <a:pPr algn="r"/>
            <a:r>
              <a:rPr lang="en-US" sz="2400" b="1" dirty="0">
                <a:solidFill>
                  <a:schemeClr val="bg1"/>
                </a:solidFill>
              </a:rPr>
              <a:t>ALFIAN HIDAYATULLOH</a:t>
            </a:r>
          </a:p>
          <a:p>
            <a:pPr algn="r"/>
            <a:r>
              <a:rPr lang="en-US" sz="2400" b="1" dirty="0">
                <a:solidFill>
                  <a:schemeClr val="bg1"/>
                </a:solidFill>
              </a:rPr>
              <a:t>5180411382</a:t>
            </a:r>
            <a:endParaRPr lang="id-ID" sz="2400" b="1" dirty="0">
              <a:solidFill>
                <a:schemeClr val="bg1"/>
              </a:solidFill>
            </a:endParaRPr>
          </a:p>
        </p:txBody>
      </p:sp>
      <p:pic>
        <p:nvPicPr>
          <p:cNvPr id="14" name="Picture 13">
            <a:extLst>
              <a:ext uri="{FF2B5EF4-FFF2-40B4-BE49-F238E27FC236}">
                <a16:creationId xmlns:a16="http://schemas.microsoft.com/office/drawing/2014/main" id="{AB238640-ABA8-42E2-AB37-F773673E887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436680" y="5107361"/>
            <a:ext cx="1620000" cy="162000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7428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10</a:t>
            </a:fld>
            <a:endParaRPr lang="id-ID"/>
          </a:p>
        </p:txBody>
      </p:sp>
      <p:sp>
        <p:nvSpPr>
          <p:cNvPr id="5" name="Text Placeholder 2"/>
          <p:cNvSpPr txBox="1">
            <a:spLocks/>
          </p:cNvSpPr>
          <p:nvPr/>
        </p:nvSpPr>
        <p:spPr>
          <a:xfrm>
            <a:off x="5694014" y="1699614"/>
            <a:ext cx="5833172" cy="38993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Contoh sederhana Teorema Bayes, misalnya terdapat dua kumpulan data yaitu merah dan hijau. Data baru akan ditambahkan, dan akan ditentukan data baru tersebut merupakan bagian dari kelas yang mana. </a:t>
            </a:r>
            <a:r>
              <a:rPr lang="ms-MY" sz="1800" b="1" dirty="0"/>
              <a:t>Karena jumlah data hijau dua kali lebih banyak daripada merah, maka diasumsikan bahwa data yang baru memiliki probabilitas menjadi anggota hijau.</a:t>
            </a:r>
            <a:r>
              <a:rPr lang="ms-MY" sz="1800" dirty="0"/>
              <a:t> Dalam Analisis Bayesian, keyakinan ini dikenal sebagai </a:t>
            </a:r>
            <a:r>
              <a:rPr lang="ms-MY" sz="1800" b="1" dirty="0"/>
              <a:t>probabilitas prior</a:t>
            </a:r>
            <a:r>
              <a:rPr lang="ms-MY" sz="1800" dirty="0"/>
              <a:t>.</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Naïve Bayes Classifier</a:t>
            </a:r>
            <a:endParaRPr lang="id-ID" i="1" dirty="0"/>
          </a:p>
        </p:txBody>
      </p:sp>
      <p:sp>
        <p:nvSpPr>
          <p:cNvPr id="9" name="Text Placeholder 2">
            <a:extLst>
              <a:ext uri="{FF2B5EF4-FFF2-40B4-BE49-F238E27FC236}">
                <a16:creationId xmlns:a16="http://schemas.microsoft.com/office/drawing/2014/main" id="{632FF94C-0F3D-4FF7-9BD5-057F8A3B59BD}"/>
              </a:ext>
            </a:extLst>
          </p:cNvPr>
          <p:cNvSpPr txBox="1">
            <a:spLocks/>
          </p:cNvSpPr>
          <p:nvPr/>
        </p:nvSpPr>
        <p:spPr>
          <a:xfrm>
            <a:off x="1135832" y="4455000"/>
            <a:ext cx="3942883" cy="3569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800" b="1" dirty="0"/>
              <a:t>Kelompok data merah dan hijau</a:t>
            </a:r>
          </a:p>
        </p:txBody>
      </p:sp>
      <p:pic>
        <p:nvPicPr>
          <p:cNvPr id="8" name="Picture 7">
            <a:extLst>
              <a:ext uri="{FF2B5EF4-FFF2-40B4-BE49-F238E27FC236}">
                <a16:creationId xmlns:a16="http://schemas.microsoft.com/office/drawing/2014/main" id="{0F928947-69D4-41BF-919D-B4809559D656}"/>
              </a:ext>
            </a:extLst>
          </p:cNvPr>
          <p:cNvPicPr/>
          <p:nvPr/>
        </p:nvPicPr>
        <p:blipFill rotWithShape="1">
          <a:blip r:embed="rId3">
            <a:extLst>
              <a:ext uri="{28A0092B-C50C-407E-A947-70E740481C1C}">
                <a14:useLocalDpi xmlns:a14="http://schemas.microsoft.com/office/drawing/2010/main" val="0"/>
              </a:ext>
            </a:extLst>
          </a:blip>
          <a:srcRect l="3204" b="5369"/>
          <a:stretch/>
        </p:blipFill>
        <p:spPr bwMode="auto">
          <a:xfrm>
            <a:off x="965274" y="2403000"/>
            <a:ext cx="4284000" cy="2052000"/>
          </a:xfrm>
          <a:prstGeom prst="rect">
            <a:avLst/>
          </a:prstGeom>
          <a:ln w="6350">
            <a:solidFill>
              <a:sysClr val="windowText" lastClr="000000"/>
            </a:solid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6D1B6327-0AE8-44DB-BF32-49C27F404178}"/>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1088022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11</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Naïve Bayes Classifier</a:t>
            </a:r>
            <a:endParaRPr lang="id-ID" i="1" dirty="0"/>
          </a:p>
        </p:txBody>
      </p:sp>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566EDAA3-0B85-47DF-8FA6-987E9B6B628A}"/>
                  </a:ext>
                </a:extLst>
              </p:cNvPr>
              <p:cNvSpPr txBox="1">
                <a:spLocks/>
              </p:cNvSpPr>
              <p:nvPr/>
            </p:nvSpPr>
            <p:spPr>
              <a:xfrm>
                <a:off x="813112" y="1758462"/>
                <a:ext cx="10565776" cy="4178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Aft>
                    <a:spcPts val="0"/>
                  </a:spcAft>
                </a:pPr>
                <a14:m>
                  <m:oMath xmlns:m="http://schemas.openxmlformats.org/officeDocument/2006/math">
                    <m:r>
                      <m:rPr>
                        <m:sty m:val="p"/>
                      </m:rPr>
                      <a:rPr lang="en-US" sz="20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Probabilitas</m:t>
                    </m:r>
                    <m:r>
                      <a:rPr lang="en-US" sz="20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prior</m:t>
                    </m:r>
                    <m:r>
                      <a:rPr lang="en-US" sz="20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untuk</m:t>
                    </m:r>
                    <m:r>
                      <a:rPr lang="en-US" sz="20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data</m:t>
                    </m:r>
                    <m:r>
                      <a:rPr lang="en-US" sz="20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merah</m:t>
                    </m:r>
                    <m:r>
                      <a:rPr lang="en-US" sz="200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20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jumlah</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data</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merah</m:t>
                        </m:r>
                      </m:num>
                      <m:den>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jumlah</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keseluruhan</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data</m:t>
                        </m:r>
                      </m:den>
                    </m:f>
                  </m:oMath>
                </a14:m>
                <a:endParaRPr lang="en-ID" sz="2000" dirty="0">
                  <a:solidFill>
                    <a:schemeClr val="tx1"/>
                  </a:solidFill>
                  <a:ea typeface="Calibri" panose="020F0502020204030204" pitchFamily="34" charset="0"/>
                  <a:cs typeface="Times New Roman" panose="02020603050405020304" pitchFamily="18" charset="0"/>
                </a:endParaRPr>
              </a:p>
              <a:p>
                <a:pPr algn="just">
                  <a:lnSpc>
                    <a:spcPct val="150000"/>
                  </a:lnSpc>
                  <a:spcAft>
                    <a:spcPts val="0"/>
                  </a:spcAft>
                </a:pPr>
                <a14:m>
                  <m:oMath xmlns:m="http://schemas.openxmlformats.org/officeDocument/2006/math">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Probabilitas</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prior</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untuk</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data</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hijau</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20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jumlah</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data</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hijau</m:t>
                        </m:r>
                      </m:num>
                      <m:den>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jumlah</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keseluruhan</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data</m:t>
                        </m:r>
                      </m:den>
                    </m:f>
                  </m:oMath>
                </a14:m>
                <a:endParaRPr lang="en-ID" sz="2000" dirty="0">
                  <a:solidFill>
                    <a:schemeClr val="tx1"/>
                  </a:solidFill>
                  <a:ea typeface="Calibri" panose="020F0502020204030204" pitchFamily="34" charset="0"/>
                  <a:cs typeface="Times New Roman" panose="02020603050405020304" pitchFamily="18" charset="0"/>
                </a:endParaRPr>
              </a:p>
              <a:p>
                <a:pPr indent="0" algn="just">
                  <a:lnSpc>
                    <a:spcPct val="150000"/>
                  </a:lnSpc>
                  <a:spcAft>
                    <a:spcPts val="0"/>
                  </a:spcAft>
                  <a:buNone/>
                </a:pPr>
                <a:r>
                  <a:rPr lang="en-US" sz="2000" dirty="0" err="1">
                    <a:solidFill>
                      <a:schemeClr val="tx1"/>
                    </a:solidFill>
                    <a:ea typeface="Calibri" panose="020F0502020204030204" pitchFamily="34" charset="0"/>
                    <a:cs typeface="Times New Roman" panose="02020603050405020304" pitchFamily="18" charset="0"/>
                  </a:rPr>
                  <a:t>Dengan</a:t>
                </a:r>
                <a:r>
                  <a:rPr lang="en-US" sz="2000" dirty="0">
                    <a:solidFill>
                      <a:schemeClr val="tx1"/>
                    </a:solidFill>
                    <a:ea typeface="Calibri" panose="020F0502020204030204" pitchFamily="34" charset="0"/>
                    <a:cs typeface="Times New Roman" panose="02020603050405020304" pitchFamily="18" charset="0"/>
                  </a:rPr>
                  <a:t> </a:t>
                </a:r>
                <a:r>
                  <a:rPr lang="en-US" sz="2000" dirty="0" err="1">
                    <a:solidFill>
                      <a:schemeClr val="tx1"/>
                    </a:solidFill>
                    <a:ea typeface="Calibri" panose="020F0502020204030204" pitchFamily="34" charset="0"/>
                    <a:cs typeface="Times New Roman" panose="02020603050405020304" pitchFamily="18" charset="0"/>
                  </a:rPr>
                  <a:t>asumsi</a:t>
                </a:r>
                <a:r>
                  <a:rPr lang="en-US" sz="2000" dirty="0">
                    <a:solidFill>
                      <a:schemeClr val="tx1"/>
                    </a:solidFill>
                    <a:ea typeface="Calibri" panose="020F0502020204030204" pitchFamily="34" charset="0"/>
                    <a:cs typeface="Times New Roman" panose="02020603050405020304" pitchFamily="18" charset="0"/>
                  </a:rPr>
                  <a:t> </a:t>
                </a:r>
                <a:r>
                  <a:rPr lang="en-US" sz="2000" dirty="0" err="1">
                    <a:solidFill>
                      <a:schemeClr val="tx1"/>
                    </a:solidFill>
                    <a:ea typeface="Calibri" panose="020F0502020204030204" pitchFamily="34" charset="0"/>
                    <a:cs typeface="Times New Roman" panose="02020603050405020304" pitchFamily="18" charset="0"/>
                  </a:rPr>
                  <a:t>jumlah</a:t>
                </a:r>
                <a:r>
                  <a:rPr lang="en-US" sz="2000" dirty="0">
                    <a:solidFill>
                      <a:schemeClr val="tx1"/>
                    </a:solidFill>
                    <a:ea typeface="Calibri" panose="020F0502020204030204" pitchFamily="34" charset="0"/>
                    <a:cs typeface="Times New Roman" panose="02020603050405020304" pitchFamily="18" charset="0"/>
                  </a:rPr>
                  <a:t> </a:t>
                </a:r>
                <a:r>
                  <a:rPr lang="en-US" sz="2000" dirty="0" err="1">
                    <a:solidFill>
                      <a:schemeClr val="tx1"/>
                    </a:solidFill>
                    <a:ea typeface="Calibri" panose="020F0502020204030204" pitchFamily="34" charset="0"/>
                    <a:cs typeface="Times New Roman" panose="02020603050405020304" pitchFamily="18" charset="0"/>
                  </a:rPr>
                  <a:t>keseluruhan</a:t>
                </a:r>
                <a:r>
                  <a:rPr lang="en-US" sz="2000" dirty="0">
                    <a:solidFill>
                      <a:schemeClr val="tx1"/>
                    </a:solidFill>
                    <a:ea typeface="Calibri" panose="020F0502020204030204" pitchFamily="34" charset="0"/>
                    <a:cs typeface="Times New Roman" panose="02020603050405020304" pitchFamily="18" charset="0"/>
                  </a:rPr>
                  <a:t> data </a:t>
                </a:r>
                <a:r>
                  <a:rPr lang="en-US" sz="2000" dirty="0" err="1">
                    <a:solidFill>
                      <a:schemeClr val="tx1"/>
                    </a:solidFill>
                    <a:ea typeface="Calibri" panose="020F0502020204030204" pitchFamily="34" charset="0"/>
                    <a:cs typeface="Times New Roman" panose="02020603050405020304" pitchFamily="18" charset="0"/>
                  </a:rPr>
                  <a:t>yaitu</a:t>
                </a:r>
                <a:r>
                  <a:rPr lang="en-US" sz="2000" dirty="0">
                    <a:solidFill>
                      <a:schemeClr val="tx1"/>
                    </a:solidFill>
                    <a:ea typeface="Calibri" panose="020F0502020204030204" pitchFamily="34" charset="0"/>
                    <a:cs typeface="Times New Roman" panose="02020603050405020304" pitchFamily="18" charset="0"/>
                  </a:rPr>
                  <a:t> 60, </a:t>
                </a:r>
                <a:r>
                  <a:rPr lang="en-US" sz="2000" dirty="0" err="1">
                    <a:solidFill>
                      <a:schemeClr val="tx1"/>
                    </a:solidFill>
                    <a:ea typeface="Calibri" panose="020F0502020204030204" pitchFamily="34" charset="0"/>
                    <a:cs typeface="Times New Roman" panose="02020603050405020304" pitchFamily="18" charset="0"/>
                  </a:rPr>
                  <a:t>dengan</a:t>
                </a:r>
                <a:r>
                  <a:rPr lang="en-US" sz="2000" dirty="0">
                    <a:solidFill>
                      <a:schemeClr val="tx1"/>
                    </a:solidFill>
                    <a:ea typeface="Calibri" panose="020F0502020204030204" pitchFamily="34" charset="0"/>
                    <a:cs typeface="Times New Roman" panose="02020603050405020304" pitchFamily="18" charset="0"/>
                  </a:rPr>
                  <a:t> 20 data </a:t>
                </a:r>
                <a:r>
                  <a:rPr lang="en-US" sz="2000" dirty="0" err="1">
                    <a:solidFill>
                      <a:schemeClr val="tx1"/>
                    </a:solidFill>
                    <a:ea typeface="Calibri" panose="020F0502020204030204" pitchFamily="34" charset="0"/>
                    <a:cs typeface="Times New Roman" panose="02020603050405020304" pitchFamily="18" charset="0"/>
                  </a:rPr>
                  <a:t>merah</a:t>
                </a:r>
                <a:r>
                  <a:rPr lang="en-US" sz="2000" dirty="0">
                    <a:solidFill>
                      <a:schemeClr val="tx1"/>
                    </a:solidFill>
                    <a:ea typeface="Calibri" panose="020F0502020204030204" pitchFamily="34" charset="0"/>
                    <a:cs typeface="Times New Roman" panose="02020603050405020304" pitchFamily="18" charset="0"/>
                  </a:rPr>
                  <a:t> dan 40 data </a:t>
                </a:r>
                <a:r>
                  <a:rPr lang="en-US" sz="2000" dirty="0" err="1">
                    <a:solidFill>
                      <a:schemeClr val="tx1"/>
                    </a:solidFill>
                    <a:ea typeface="Calibri" panose="020F0502020204030204" pitchFamily="34" charset="0"/>
                    <a:cs typeface="Times New Roman" panose="02020603050405020304" pitchFamily="18" charset="0"/>
                  </a:rPr>
                  <a:t>hijau</a:t>
                </a:r>
                <a:r>
                  <a:rPr lang="en-US" sz="2000" dirty="0">
                    <a:solidFill>
                      <a:schemeClr val="tx1"/>
                    </a:solidFill>
                    <a:ea typeface="Calibri" panose="020F0502020204030204" pitchFamily="34" charset="0"/>
                    <a:cs typeface="Times New Roman" panose="02020603050405020304" pitchFamily="18" charset="0"/>
                  </a:rPr>
                  <a:t>, </a:t>
                </a:r>
                <a:r>
                  <a:rPr lang="en-US" sz="2000" dirty="0" err="1">
                    <a:solidFill>
                      <a:schemeClr val="tx1"/>
                    </a:solidFill>
                    <a:ea typeface="Calibri" panose="020F0502020204030204" pitchFamily="34" charset="0"/>
                    <a:cs typeface="Times New Roman" panose="02020603050405020304" pitchFamily="18" charset="0"/>
                  </a:rPr>
                  <a:t>maka</a:t>
                </a:r>
                <a:r>
                  <a:rPr lang="en-US" sz="2000" dirty="0">
                    <a:solidFill>
                      <a:schemeClr val="tx1"/>
                    </a:solidFill>
                    <a:ea typeface="Calibri" panose="020F0502020204030204" pitchFamily="34" charset="0"/>
                    <a:cs typeface="Times New Roman" panose="02020603050405020304" pitchFamily="18" charset="0"/>
                  </a:rPr>
                  <a:t> </a:t>
                </a:r>
                <a:r>
                  <a:rPr lang="en-US" sz="2000" dirty="0" err="1">
                    <a:solidFill>
                      <a:schemeClr val="tx1"/>
                    </a:solidFill>
                    <a:ea typeface="Calibri" panose="020F0502020204030204" pitchFamily="34" charset="0"/>
                    <a:cs typeface="Times New Roman" panose="02020603050405020304" pitchFamily="18" charset="0"/>
                  </a:rPr>
                  <a:t>probabilitas</a:t>
                </a:r>
                <a:r>
                  <a:rPr lang="en-US" sz="2000" dirty="0">
                    <a:solidFill>
                      <a:schemeClr val="tx1"/>
                    </a:solidFill>
                    <a:ea typeface="Calibri" panose="020F0502020204030204" pitchFamily="34" charset="0"/>
                    <a:cs typeface="Times New Roman" panose="02020603050405020304" pitchFamily="18" charset="0"/>
                  </a:rPr>
                  <a:t> prior </a:t>
                </a:r>
                <a:r>
                  <a:rPr lang="en-US" sz="2000" dirty="0" err="1">
                    <a:solidFill>
                      <a:schemeClr val="tx1"/>
                    </a:solidFill>
                    <a:ea typeface="Calibri" panose="020F0502020204030204" pitchFamily="34" charset="0"/>
                    <a:cs typeface="Times New Roman" panose="02020603050405020304" pitchFamily="18" charset="0"/>
                  </a:rPr>
                  <a:t>untuk</a:t>
                </a:r>
                <a:r>
                  <a:rPr lang="en-US" sz="2000" dirty="0">
                    <a:solidFill>
                      <a:schemeClr val="tx1"/>
                    </a:solidFill>
                    <a:ea typeface="Calibri" panose="020F0502020204030204" pitchFamily="34" charset="0"/>
                    <a:cs typeface="Times New Roman" panose="02020603050405020304" pitchFamily="18" charset="0"/>
                  </a:rPr>
                  <a:t> </a:t>
                </a:r>
                <a:r>
                  <a:rPr lang="en-US" sz="2000" dirty="0" err="1">
                    <a:solidFill>
                      <a:schemeClr val="tx1"/>
                    </a:solidFill>
                    <a:ea typeface="Calibri" panose="020F0502020204030204" pitchFamily="34" charset="0"/>
                    <a:cs typeface="Times New Roman" panose="02020603050405020304" pitchFamily="18" charset="0"/>
                  </a:rPr>
                  <a:t>dua</a:t>
                </a:r>
                <a:r>
                  <a:rPr lang="en-US" sz="2000" dirty="0">
                    <a:solidFill>
                      <a:schemeClr val="tx1"/>
                    </a:solidFill>
                    <a:ea typeface="Calibri" panose="020F0502020204030204" pitchFamily="34" charset="0"/>
                    <a:cs typeface="Times New Roman" panose="02020603050405020304" pitchFamily="18" charset="0"/>
                  </a:rPr>
                  <a:t> </a:t>
                </a:r>
                <a:r>
                  <a:rPr lang="en-US" sz="2000" dirty="0" err="1">
                    <a:solidFill>
                      <a:schemeClr val="tx1"/>
                    </a:solidFill>
                    <a:ea typeface="Calibri" panose="020F0502020204030204" pitchFamily="34" charset="0"/>
                    <a:cs typeface="Times New Roman" panose="02020603050405020304" pitchFamily="18" charset="0"/>
                  </a:rPr>
                  <a:t>kelas</a:t>
                </a:r>
                <a:r>
                  <a:rPr lang="en-US" sz="2000" dirty="0">
                    <a:solidFill>
                      <a:schemeClr val="tx1"/>
                    </a:solidFill>
                    <a:ea typeface="Calibri" panose="020F0502020204030204" pitchFamily="34" charset="0"/>
                    <a:cs typeface="Times New Roman" panose="02020603050405020304" pitchFamily="18" charset="0"/>
                  </a:rPr>
                  <a:t> data </a:t>
                </a:r>
                <a:r>
                  <a:rPr lang="en-US" sz="2000" dirty="0" err="1">
                    <a:solidFill>
                      <a:schemeClr val="tx1"/>
                    </a:solidFill>
                    <a:ea typeface="Calibri" panose="020F0502020204030204" pitchFamily="34" charset="0"/>
                    <a:cs typeface="Times New Roman" panose="02020603050405020304" pitchFamily="18" charset="0"/>
                  </a:rPr>
                  <a:t>tersebut</a:t>
                </a:r>
                <a:r>
                  <a:rPr lang="en-US" sz="2000" dirty="0">
                    <a:solidFill>
                      <a:schemeClr val="tx1"/>
                    </a:solidFill>
                    <a:ea typeface="Calibri" panose="020F0502020204030204" pitchFamily="34" charset="0"/>
                    <a:cs typeface="Times New Roman" panose="02020603050405020304" pitchFamily="18" charset="0"/>
                  </a:rPr>
                  <a:t> </a:t>
                </a:r>
                <a:r>
                  <a:rPr lang="en-US" sz="2000" dirty="0" err="1">
                    <a:solidFill>
                      <a:schemeClr val="tx1"/>
                    </a:solidFill>
                    <a:ea typeface="Calibri" panose="020F0502020204030204" pitchFamily="34" charset="0"/>
                    <a:cs typeface="Times New Roman" panose="02020603050405020304" pitchFamily="18" charset="0"/>
                  </a:rPr>
                  <a:t>yaitu</a:t>
                </a:r>
                <a:r>
                  <a:rPr lang="en-US" sz="2000" dirty="0">
                    <a:solidFill>
                      <a:schemeClr val="tx1"/>
                    </a:solidFill>
                    <a:ea typeface="Calibri" panose="020F0502020204030204" pitchFamily="34" charset="0"/>
                    <a:cs typeface="Times New Roman" panose="02020603050405020304" pitchFamily="18" charset="0"/>
                  </a:rPr>
                  <a:t>:</a:t>
                </a:r>
                <a:endParaRPr lang="en-ID" sz="2000" dirty="0">
                  <a:solidFill>
                    <a:schemeClr val="tx1"/>
                  </a:solidFill>
                  <a:ea typeface="Calibri" panose="020F0502020204030204" pitchFamily="34" charset="0"/>
                  <a:cs typeface="Times New Roman" panose="02020603050405020304" pitchFamily="18" charset="0"/>
                </a:endParaRPr>
              </a:p>
              <a:p>
                <a:pPr algn="just">
                  <a:lnSpc>
                    <a:spcPct val="150000"/>
                  </a:lnSpc>
                  <a:spcAft>
                    <a:spcPts val="0"/>
                  </a:spcAft>
                </a:pPr>
                <a14:m>
                  <m:oMath xmlns:m="http://schemas.openxmlformats.org/officeDocument/2006/math">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Probabilitas</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prior</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untuk</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data</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merah</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20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fPr>
                      <m:num>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20</m:t>
                        </m:r>
                      </m:num>
                      <m:den>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60</m:t>
                        </m:r>
                      </m:den>
                    </m:f>
                  </m:oMath>
                </a14:m>
                <a:r>
                  <a:rPr lang="en-US" sz="2000" dirty="0">
                    <a:ea typeface="Calibri" panose="020F0502020204030204" pitchFamily="34" charset="0"/>
                    <a:cs typeface="Times New Roman" panose="02020603050405020304" pitchFamily="18" charset="0"/>
                  </a:rPr>
                  <a:t> </a:t>
                </a:r>
                <a14:m>
                  <m:oMath xmlns:m="http://schemas.openxmlformats.org/officeDocument/2006/math">
                    <m:r>
                      <a:rPr lang="en-US" sz="2000">
                        <a:latin typeface="Cambria Math" panose="02040503050406030204" pitchFamily="18" charset="0"/>
                        <a:ea typeface="Calibri" panose="020F0502020204030204" pitchFamily="34" charset="0"/>
                        <a:cs typeface="Times New Roman" panose="02020603050405020304" pitchFamily="18" charset="0"/>
                      </a:rPr>
                      <m:t>=0,</m:t>
                    </m:r>
                    <m:r>
                      <a:rPr lang="en-US" sz="2000" b="0" i="0" smtClean="0">
                        <a:latin typeface="Cambria Math" panose="02040503050406030204" pitchFamily="18" charset="0"/>
                        <a:ea typeface="Calibri" panose="020F0502020204030204" pitchFamily="34" charset="0"/>
                        <a:cs typeface="Times New Roman" panose="02020603050405020304" pitchFamily="18" charset="0"/>
                      </a:rPr>
                      <m:t>33</m:t>
                    </m:r>
                  </m:oMath>
                </a14:m>
                <a:endParaRPr lang="en-ID" sz="2000" dirty="0">
                  <a:solidFill>
                    <a:schemeClr val="tx1"/>
                  </a:solidFill>
                  <a:ea typeface="Calibri" panose="020F0502020204030204" pitchFamily="34" charset="0"/>
                  <a:cs typeface="Times New Roman" panose="02020603050405020304" pitchFamily="18" charset="0"/>
                </a:endParaRPr>
              </a:p>
              <a:p>
                <a:pPr algn="just">
                  <a:lnSpc>
                    <a:spcPct val="150000"/>
                  </a:lnSpc>
                  <a:spcAft>
                    <a:spcPts val="0"/>
                  </a:spcAft>
                </a:pPr>
                <a14:m>
                  <m:oMath xmlns:m="http://schemas.openxmlformats.org/officeDocument/2006/math">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Probabilitas</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prior</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untuk</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data</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hijau</m:t>
                    </m:r>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20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fPr>
                      <m:num>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40</m:t>
                        </m:r>
                      </m:num>
                      <m:den>
                        <m:r>
                          <a:rPr lang="en-US" sz="2000">
                            <a:solidFill>
                              <a:schemeClr val="tx1"/>
                            </a:solidFill>
                            <a:latin typeface="Cambria Math" panose="02040503050406030204" pitchFamily="18" charset="0"/>
                            <a:ea typeface="Calibri" panose="020F0502020204030204" pitchFamily="34" charset="0"/>
                            <a:cs typeface="Times New Roman" panose="02020603050405020304" pitchFamily="18" charset="0"/>
                          </a:rPr>
                          <m:t>60</m:t>
                        </m:r>
                      </m:den>
                    </m:f>
                  </m:oMath>
                </a14:m>
                <a:r>
                  <a:rPr lang="en-US" sz="2000" dirty="0">
                    <a:ea typeface="Calibri" panose="020F0502020204030204" pitchFamily="34" charset="0"/>
                    <a:cs typeface="Times New Roman" panose="02020603050405020304" pitchFamily="18" charset="0"/>
                  </a:rPr>
                  <a:t> </a:t>
                </a:r>
                <a14:m>
                  <m:oMath xmlns:m="http://schemas.openxmlformats.org/officeDocument/2006/math">
                    <m:r>
                      <a:rPr lang="en-US" sz="2000">
                        <a:latin typeface="Cambria Math" panose="02040503050406030204" pitchFamily="18" charset="0"/>
                        <a:ea typeface="Calibri" panose="020F0502020204030204" pitchFamily="34" charset="0"/>
                        <a:cs typeface="Times New Roman" panose="02020603050405020304" pitchFamily="18" charset="0"/>
                      </a:rPr>
                      <m:t>=0,</m:t>
                    </m:r>
                    <m:r>
                      <a:rPr lang="en-US" sz="2000" b="0" i="0" smtClean="0">
                        <a:latin typeface="Cambria Math" panose="02040503050406030204" pitchFamily="18" charset="0"/>
                        <a:ea typeface="Calibri" panose="020F0502020204030204" pitchFamily="34" charset="0"/>
                        <a:cs typeface="Times New Roman" panose="02020603050405020304" pitchFamily="18" charset="0"/>
                      </a:rPr>
                      <m:t>66</m:t>
                    </m:r>
                  </m:oMath>
                </a14:m>
                <a:endParaRPr lang="en-ID" sz="2000" dirty="0">
                  <a:solidFill>
                    <a:schemeClr val="tx1"/>
                  </a:solidFill>
                  <a:ea typeface="Calibri" panose="020F0502020204030204" pitchFamily="34" charset="0"/>
                  <a:cs typeface="Times New Roman" panose="02020603050405020304" pitchFamily="18" charset="0"/>
                </a:endParaRPr>
              </a:p>
            </p:txBody>
          </p:sp>
        </mc:Choice>
        <mc:Fallback xmlns="">
          <p:sp>
            <p:nvSpPr>
              <p:cNvPr id="10" name="Text Placeholder 2">
                <a:extLst>
                  <a:ext uri="{FF2B5EF4-FFF2-40B4-BE49-F238E27FC236}">
                    <a16:creationId xmlns:a16="http://schemas.microsoft.com/office/drawing/2014/main" id="{566EDAA3-0B85-47DF-8FA6-987E9B6B628A}"/>
                  </a:ext>
                </a:extLst>
              </p:cNvPr>
              <p:cNvSpPr txBox="1">
                <a:spLocks noRot="1" noChangeAspect="1" noMove="1" noResize="1" noEditPoints="1" noAdjustHandles="1" noChangeArrowheads="1" noChangeShapeType="1" noTextEdit="1"/>
              </p:cNvSpPr>
              <p:nvPr/>
            </p:nvSpPr>
            <p:spPr>
              <a:xfrm>
                <a:off x="813112" y="1758462"/>
                <a:ext cx="10565776" cy="4178104"/>
              </a:xfrm>
              <a:prstGeom prst="rect">
                <a:avLst/>
              </a:prstGeom>
              <a:blipFill>
                <a:blip r:embed="rId3"/>
                <a:stretch>
                  <a:fillRect r="-577"/>
                </a:stretch>
              </a:blipFill>
            </p:spPr>
            <p:txBody>
              <a:bodyPr/>
              <a:lstStyle/>
              <a:p>
                <a:r>
                  <a:rPr lang="en-ID">
                    <a:noFill/>
                  </a:rPr>
                  <a:t> </a:t>
                </a:r>
              </a:p>
            </p:txBody>
          </p:sp>
        </mc:Fallback>
      </mc:AlternateContent>
      <p:sp>
        <p:nvSpPr>
          <p:cNvPr id="11" name="Rectangle 10">
            <a:extLst>
              <a:ext uri="{FF2B5EF4-FFF2-40B4-BE49-F238E27FC236}">
                <a16:creationId xmlns:a16="http://schemas.microsoft.com/office/drawing/2014/main" id="{EF7F5E5D-45B3-4B5C-B27E-4549188725A9}"/>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2906749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12</a:t>
            </a:fld>
            <a:endParaRPr lang="id-ID"/>
          </a:p>
        </p:txBody>
      </p:sp>
      <p:sp>
        <p:nvSpPr>
          <p:cNvPr id="5" name="Text Placeholder 2"/>
          <p:cNvSpPr txBox="1">
            <a:spLocks/>
          </p:cNvSpPr>
          <p:nvPr/>
        </p:nvSpPr>
        <p:spPr>
          <a:xfrm>
            <a:off x="5564113" y="1493783"/>
            <a:ext cx="5833172" cy="46476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Setelah menentukan probabilitas prior, data baru (lingkaran putih) akan ditentukan keanggotaanya. </a:t>
            </a:r>
            <a:r>
              <a:rPr lang="ms-MY" sz="1800" b="1" dirty="0"/>
              <a:t>Diasumsikan bahwa semakin banyak suatu kelompok data tertentu di sekitar data baru tersebut, maka kemungkinan data baru mempunyai keanggotaan sesuai kelompok data tersebut semakin besar. </a:t>
            </a:r>
            <a:r>
              <a:rPr lang="ms-MY" sz="1800" dirty="0"/>
              <a:t>Untuk mengukur kemungkinan tersebut, digambarkan garis melingkar di sekitar data baru X (lingkaran putih), kemudian jumlah poin dalam lingkaran milik masing-masing label kelas akan dihitung.</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Naïve Bayes Classifier</a:t>
            </a:r>
            <a:endParaRPr lang="id-ID" i="1" dirty="0"/>
          </a:p>
        </p:txBody>
      </p:sp>
      <p:sp>
        <p:nvSpPr>
          <p:cNvPr id="9" name="Text Placeholder 2">
            <a:extLst>
              <a:ext uri="{FF2B5EF4-FFF2-40B4-BE49-F238E27FC236}">
                <a16:creationId xmlns:a16="http://schemas.microsoft.com/office/drawing/2014/main" id="{632FF94C-0F3D-4FF7-9BD5-057F8A3B59BD}"/>
              </a:ext>
            </a:extLst>
          </p:cNvPr>
          <p:cNvSpPr txBox="1">
            <a:spLocks/>
          </p:cNvSpPr>
          <p:nvPr/>
        </p:nvSpPr>
        <p:spPr>
          <a:xfrm>
            <a:off x="1436680" y="4455000"/>
            <a:ext cx="3000070" cy="3569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800" b="1" dirty="0"/>
              <a:t>Penambahan data baru</a:t>
            </a:r>
          </a:p>
        </p:txBody>
      </p:sp>
      <p:pic>
        <p:nvPicPr>
          <p:cNvPr id="7" name="Picture 6">
            <a:extLst>
              <a:ext uri="{FF2B5EF4-FFF2-40B4-BE49-F238E27FC236}">
                <a16:creationId xmlns:a16="http://schemas.microsoft.com/office/drawing/2014/main" id="{804F3D8C-9F88-409D-97E3-0F2EF5BBA73F}"/>
              </a:ext>
            </a:extLst>
          </p:cNvPr>
          <p:cNvPicPr/>
          <p:nvPr/>
        </p:nvPicPr>
        <p:blipFill rotWithShape="1">
          <a:blip r:embed="rId3">
            <a:extLst>
              <a:ext uri="{28A0092B-C50C-407E-A947-70E740481C1C}">
                <a14:useLocalDpi xmlns:a14="http://schemas.microsoft.com/office/drawing/2010/main" val="0"/>
              </a:ext>
            </a:extLst>
          </a:blip>
          <a:srcRect l="2509" b="4895"/>
          <a:stretch/>
        </p:blipFill>
        <p:spPr bwMode="auto">
          <a:xfrm>
            <a:off x="794715" y="2403000"/>
            <a:ext cx="4284000" cy="2052000"/>
          </a:xfrm>
          <a:prstGeom prst="rect">
            <a:avLst/>
          </a:prstGeom>
          <a:ln w="3175">
            <a:solidFill>
              <a:sysClr val="windowText" lastClr="000000"/>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5472237F-4938-48E6-8F46-CFF2BC4F6F02}"/>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219033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13</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Naïve Bayes Classifier</a:t>
            </a:r>
            <a:endParaRPr lang="id-ID" i="1" dirty="0"/>
          </a:p>
        </p:txBody>
      </p:sp>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566EDAA3-0B85-47DF-8FA6-987E9B6B628A}"/>
                  </a:ext>
                </a:extLst>
              </p:cNvPr>
              <p:cNvSpPr txBox="1">
                <a:spLocks/>
              </p:cNvSpPr>
              <p:nvPr/>
            </p:nvSpPr>
            <p:spPr>
              <a:xfrm>
                <a:off x="726123" y="1364563"/>
                <a:ext cx="10683715" cy="52443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Aft>
                    <a:spcPts val="0"/>
                  </a:spcAft>
                </a:pPr>
                <a14:m>
                  <m:oMath xmlns:m="http://schemas.openxmlformats.org/officeDocument/2006/math">
                    <m:r>
                      <m:rPr>
                        <m:sty m:val="p"/>
                      </m:rPr>
                      <a:rPr lang="en-US" sz="2000" smtClean="0">
                        <a:latin typeface="Cambria Math" panose="02040503050406030204" pitchFamily="18" charset="0"/>
                        <a:ea typeface="Calibri" panose="020F0502020204030204" pitchFamily="34" charset="0"/>
                        <a:cs typeface="Times New Roman" panose="02020603050405020304" pitchFamily="18" charset="0"/>
                      </a:rPr>
                      <m:t>Probabilitas</m:t>
                    </m:r>
                    <m:r>
                      <a:rPr lang="en-US" sz="200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smtClean="0">
                        <a:latin typeface="Cambria Math" panose="02040503050406030204" pitchFamily="18" charset="0"/>
                        <a:ea typeface="Calibri" panose="020F0502020204030204" pitchFamily="34" charset="0"/>
                        <a:cs typeface="Times New Roman" panose="02020603050405020304" pitchFamily="18" charset="0"/>
                      </a:rPr>
                      <m:t>X</m:t>
                    </m:r>
                    <m:r>
                      <a:rPr lang="en-US" sz="200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smtClean="0">
                        <a:latin typeface="Cambria Math" panose="02040503050406030204" pitchFamily="18" charset="0"/>
                        <a:ea typeface="Calibri" panose="020F0502020204030204" pitchFamily="34" charset="0"/>
                        <a:cs typeface="Times New Roman" panose="02020603050405020304" pitchFamily="18" charset="0"/>
                      </a:rPr>
                      <m:t>adalah</m:t>
                    </m:r>
                    <m:r>
                      <a:rPr lang="en-US" sz="200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smtClean="0">
                        <a:latin typeface="Cambria Math" panose="02040503050406030204" pitchFamily="18" charset="0"/>
                        <a:ea typeface="Calibri" panose="020F0502020204030204" pitchFamily="34" charset="0"/>
                        <a:cs typeface="Times New Roman" panose="02020603050405020304" pitchFamily="18" charset="0"/>
                      </a:rPr>
                      <m:t>merah</m:t>
                    </m:r>
                    <m:r>
                      <a:rPr lang="en-US" sz="2000" smtClean="0">
                        <a:latin typeface="Cambria Math" panose="02040503050406030204" pitchFamily="18" charset="0"/>
                        <a:ea typeface="Calibri" panose="020F0502020204030204" pitchFamily="34" charset="0"/>
                        <a:cs typeface="Times New Roman" panose="02020603050405020304" pitchFamily="18" charset="0"/>
                      </a:rPr>
                      <m:t>=</m:t>
                    </m:r>
                    <m:f>
                      <m:fPr>
                        <m:ctrlPr>
                          <a:rPr lang="en-ID" sz="2000" i="1">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2000">
                            <a:latin typeface="Cambria Math" panose="02040503050406030204" pitchFamily="18" charset="0"/>
                            <a:ea typeface="Calibri" panose="020F0502020204030204" pitchFamily="34" charset="0"/>
                            <a:cs typeface="Times New Roman" panose="02020603050405020304" pitchFamily="18" charset="0"/>
                          </a:rPr>
                          <m:t>jumlah</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data</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merah</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di</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sekitar</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X</m:t>
                        </m:r>
                      </m:num>
                      <m:den>
                        <m:r>
                          <m:rPr>
                            <m:sty m:val="p"/>
                          </m:rPr>
                          <a:rPr lang="en-US" sz="2000">
                            <a:latin typeface="Cambria Math" panose="02040503050406030204" pitchFamily="18" charset="0"/>
                            <a:ea typeface="Calibri" panose="020F0502020204030204" pitchFamily="34" charset="0"/>
                            <a:cs typeface="Times New Roman" panose="02020603050405020304" pitchFamily="18" charset="0"/>
                          </a:rPr>
                          <m:t>jumlah</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data</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merah</m:t>
                        </m:r>
                      </m:den>
                    </m:f>
                  </m:oMath>
                </a14:m>
                <a:endParaRPr lang="en-ID" sz="2000" dirty="0">
                  <a:ea typeface="Calibri" panose="020F0502020204030204" pitchFamily="34" charset="0"/>
                  <a:cs typeface="Times New Roman" panose="02020603050405020304" pitchFamily="18" charset="0"/>
                </a:endParaRPr>
              </a:p>
              <a:p>
                <a:pPr algn="just">
                  <a:lnSpc>
                    <a:spcPct val="100000"/>
                  </a:lnSpc>
                  <a:spcAft>
                    <a:spcPts val="0"/>
                  </a:spcAft>
                </a:pPr>
                <a14:m>
                  <m:oMath xmlns:m="http://schemas.openxmlformats.org/officeDocument/2006/math">
                    <m:r>
                      <m:rPr>
                        <m:sty m:val="p"/>
                      </m:rPr>
                      <a:rPr lang="en-US" sz="2000">
                        <a:latin typeface="Cambria Math" panose="02040503050406030204" pitchFamily="18" charset="0"/>
                        <a:ea typeface="Calibri" panose="020F0502020204030204" pitchFamily="34" charset="0"/>
                        <a:cs typeface="Times New Roman" panose="02020603050405020304" pitchFamily="18" charset="0"/>
                      </a:rPr>
                      <m:t>Probabilitas</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X</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adalah</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hijau</m:t>
                    </m:r>
                    <m:r>
                      <a:rPr lang="en-US" sz="2000">
                        <a:latin typeface="Cambria Math" panose="02040503050406030204" pitchFamily="18" charset="0"/>
                        <a:ea typeface="Calibri" panose="020F0502020204030204" pitchFamily="34" charset="0"/>
                        <a:cs typeface="Times New Roman" panose="02020603050405020304" pitchFamily="18" charset="0"/>
                      </a:rPr>
                      <m:t>=</m:t>
                    </m:r>
                    <m:f>
                      <m:fPr>
                        <m:ctrlPr>
                          <a:rPr lang="en-ID" sz="2000" i="1">
                            <a:latin typeface="Cambria Math" panose="02040503050406030204" pitchFamily="18" charset="0"/>
                            <a:ea typeface="Calibri" panose="020F0502020204030204" pitchFamily="34" charset="0"/>
                            <a:cs typeface="Times New Roman" panose="02020603050405020304" pitchFamily="18" charset="0"/>
                          </a:rPr>
                        </m:ctrlPr>
                      </m:fPr>
                      <m:num>
                        <m:r>
                          <m:rPr>
                            <m:sty m:val="p"/>
                          </m:rPr>
                          <a:rPr lang="en-US" sz="2000">
                            <a:latin typeface="Cambria Math" panose="02040503050406030204" pitchFamily="18" charset="0"/>
                            <a:ea typeface="Calibri" panose="020F0502020204030204" pitchFamily="34" charset="0"/>
                            <a:cs typeface="Times New Roman" panose="02020603050405020304" pitchFamily="18" charset="0"/>
                          </a:rPr>
                          <m:t>jumlah</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data</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hijau</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di</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sekitar</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X</m:t>
                        </m:r>
                      </m:num>
                      <m:den>
                        <m:r>
                          <m:rPr>
                            <m:sty m:val="p"/>
                          </m:rPr>
                          <a:rPr lang="en-US" sz="2000">
                            <a:latin typeface="Cambria Math" panose="02040503050406030204" pitchFamily="18" charset="0"/>
                            <a:ea typeface="Calibri" panose="020F0502020204030204" pitchFamily="34" charset="0"/>
                            <a:cs typeface="Times New Roman" panose="02020603050405020304" pitchFamily="18" charset="0"/>
                          </a:rPr>
                          <m:t>jumlah</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data</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hijau</m:t>
                        </m:r>
                      </m:den>
                    </m:f>
                  </m:oMath>
                </a14:m>
                <a:endParaRPr lang="en-ID" sz="2000" dirty="0">
                  <a:ea typeface="Calibri" panose="020F0502020204030204" pitchFamily="34" charset="0"/>
                  <a:cs typeface="Times New Roman" panose="02020603050405020304" pitchFamily="18" charset="0"/>
                </a:endParaRPr>
              </a:p>
              <a:p>
                <a:pPr marL="0" indent="0">
                  <a:lnSpc>
                    <a:spcPct val="100000"/>
                  </a:lnSpc>
                  <a:spcAft>
                    <a:spcPts val="0"/>
                  </a:spcAft>
                  <a:buNone/>
                </a:pP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Sehingga</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diperoleh</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perhitungan</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berikut</a:t>
                </a:r>
                <a:r>
                  <a:rPr lang="en-ID" sz="2000" dirty="0">
                    <a:ea typeface="Calibri" panose="020F0502020204030204" pitchFamily="34" charset="0"/>
                    <a:cs typeface="Times New Roman" panose="02020603050405020304" pitchFamily="18" charset="0"/>
                  </a:rPr>
                  <a:t>.</a:t>
                </a:r>
              </a:p>
              <a:p>
                <a:pPr algn="just">
                  <a:lnSpc>
                    <a:spcPct val="100000"/>
                  </a:lnSpc>
                  <a:spcAft>
                    <a:spcPts val="0"/>
                  </a:spcAft>
                </a:pPr>
                <a14:m>
                  <m:oMath xmlns:m="http://schemas.openxmlformats.org/officeDocument/2006/math">
                    <m:r>
                      <m:rPr>
                        <m:sty m:val="p"/>
                      </m:rPr>
                      <a:rPr lang="en-US" sz="2000">
                        <a:latin typeface="Cambria Math" panose="02040503050406030204" pitchFamily="18" charset="0"/>
                        <a:ea typeface="Calibri" panose="020F0502020204030204" pitchFamily="34" charset="0"/>
                        <a:cs typeface="Times New Roman" panose="02020603050405020304" pitchFamily="18" charset="0"/>
                      </a:rPr>
                      <m:t>Probabilitas</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X</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adalah</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merah</m:t>
                    </m:r>
                    <m:r>
                      <a:rPr lang="en-US" sz="2000">
                        <a:latin typeface="Cambria Math" panose="02040503050406030204" pitchFamily="18" charset="0"/>
                        <a:ea typeface="Calibri" panose="020F0502020204030204" pitchFamily="34" charset="0"/>
                        <a:cs typeface="Times New Roman" panose="02020603050405020304" pitchFamily="18" charset="0"/>
                      </a:rPr>
                      <m:t>=</m:t>
                    </m:r>
                    <m:f>
                      <m:fPr>
                        <m:ctrlPr>
                          <a:rPr lang="en-ID" sz="2000" i="1">
                            <a:latin typeface="Cambria Math" panose="02040503050406030204" pitchFamily="18" charset="0"/>
                            <a:ea typeface="Calibri" panose="020F0502020204030204" pitchFamily="34" charset="0"/>
                            <a:cs typeface="Times New Roman" panose="02020603050405020304" pitchFamily="18" charset="0"/>
                          </a:rPr>
                        </m:ctrlPr>
                      </m:fPr>
                      <m:num>
                        <m:r>
                          <a:rPr lang="en-US" sz="2000">
                            <a:latin typeface="Cambria Math" panose="02040503050406030204" pitchFamily="18" charset="0"/>
                            <a:ea typeface="Calibri" panose="020F0502020204030204" pitchFamily="34" charset="0"/>
                            <a:cs typeface="Times New Roman" panose="02020603050405020304" pitchFamily="18" charset="0"/>
                          </a:rPr>
                          <m:t>3</m:t>
                        </m:r>
                      </m:num>
                      <m:den>
                        <m:r>
                          <a:rPr lang="en-US" sz="2000">
                            <a:latin typeface="Cambria Math" panose="02040503050406030204" pitchFamily="18" charset="0"/>
                            <a:ea typeface="Calibri" panose="020F0502020204030204" pitchFamily="34" charset="0"/>
                            <a:cs typeface="Times New Roman" panose="02020603050405020304" pitchFamily="18" charset="0"/>
                          </a:rPr>
                          <m:t>20</m:t>
                        </m:r>
                      </m:den>
                    </m:f>
                    <m:r>
                      <a:rPr lang="en-US" sz="2000">
                        <a:latin typeface="Cambria Math" panose="02040503050406030204" pitchFamily="18" charset="0"/>
                        <a:ea typeface="Calibri" panose="020F0502020204030204" pitchFamily="34" charset="0"/>
                        <a:cs typeface="Times New Roman" panose="02020603050405020304" pitchFamily="18" charset="0"/>
                      </a:rPr>
                      <m:t>=</m:t>
                    </m:r>
                    <m:r>
                      <a:rPr lang="en-US" sz="2000" b="0" i="0" smtClean="0">
                        <a:latin typeface="Cambria Math" panose="02040503050406030204" pitchFamily="18" charset="0"/>
                        <a:ea typeface="Calibri" panose="020F0502020204030204" pitchFamily="34" charset="0"/>
                        <a:cs typeface="Times New Roman" panose="02020603050405020304" pitchFamily="18" charset="0"/>
                      </a:rPr>
                      <m:t>0,15</m:t>
                    </m:r>
                  </m:oMath>
                </a14:m>
                <a:endParaRPr lang="en-ID" sz="2000" dirty="0">
                  <a:ea typeface="Calibri" panose="020F0502020204030204" pitchFamily="34" charset="0"/>
                  <a:cs typeface="Times New Roman" panose="02020603050405020304" pitchFamily="18" charset="0"/>
                </a:endParaRPr>
              </a:p>
              <a:p>
                <a:pPr algn="just">
                  <a:lnSpc>
                    <a:spcPct val="100000"/>
                  </a:lnSpc>
                  <a:spcAft>
                    <a:spcPts val="0"/>
                  </a:spcAft>
                </a:pPr>
                <a14:m>
                  <m:oMath xmlns:m="http://schemas.openxmlformats.org/officeDocument/2006/math">
                    <m:r>
                      <m:rPr>
                        <m:sty m:val="p"/>
                      </m:rPr>
                      <a:rPr lang="en-US" sz="2000">
                        <a:latin typeface="Cambria Math" panose="02040503050406030204" pitchFamily="18" charset="0"/>
                        <a:ea typeface="Calibri" panose="020F0502020204030204" pitchFamily="34" charset="0"/>
                        <a:cs typeface="Times New Roman" panose="02020603050405020304" pitchFamily="18" charset="0"/>
                      </a:rPr>
                      <m:t>Probabilitas</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X</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adalah</m:t>
                    </m:r>
                    <m:r>
                      <a:rPr lang="en-US" sz="20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a:latin typeface="Cambria Math" panose="02040503050406030204" pitchFamily="18" charset="0"/>
                        <a:ea typeface="Calibri" panose="020F0502020204030204" pitchFamily="34" charset="0"/>
                        <a:cs typeface="Times New Roman" panose="02020603050405020304" pitchFamily="18" charset="0"/>
                      </a:rPr>
                      <m:t>hijau</m:t>
                    </m:r>
                    <m:r>
                      <a:rPr lang="en-US" sz="2000">
                        <a:latin typeface="Cambria Math" panose="02040503050406030204" pitchFamily="18" charset="0"/>
                        <a:ea typeface="Calibri" panose="020F0502020204030204" pitchFamily="34" charset="0"/>
                        <a:cs typeface="Times New Roman" panose="02020603050405020304" pitchFamily="18" charset="0"/>
                      </a:rPr>
                      <m:t>=</m:t>
                    </m:r>
                    <m:f>
                      <m:fPr>
                        <m:ctrlPr>
                          <a:rPr lang="en-ID" sz="2000" i="1">
                            <a:latin typeface="Cambria Math" panose="02040503050406030204" pitchFamily="18" charset="0"/>
                            <a:ea typeface="Calibri" panose="020F0502020204030204" pitchFamily="34" charset="0"/>
                            <a:cs typeface="Times New Roman" panose="02020603050405020304" pitchFamily="18" charset="0"/>
                          </a:rPr>
                        </m:ctrlPr>
                      </m:fPr>
                      <m:num>
                        <m:r>
                          <a:rPr lang="en-US" sz="2000">
                            <a:latin typeface="Cambria Math" panose="02040503050406030204" pitchFamily="18" charset="0"/>
                            <a:ea typeface="Calibri" panose="020F0502020204030204" pitchFamily="34" charset="0"/>
                            <a:cs typeface="Times New Roman" panose="02020603050405020304" pitchFamily="18" charset="0"/>
                          </a:rPr>
                          <m:t>1</m:t>
                        </m:r>
                      </m:num>
                      <m:den>
                        <m:r>
                          <a:rPr lang="en-US" sz="2000">
                            <a:latin typeface="Cambria Math" panose="02040503050406030204" pitchFamily="18" charset="0"/>
                            <a:ea typeface="Calibri" panose="020F0502020204030204" pitchFamily="34" charset="0"/>
                            <a:cs typeface="Times New Roman" panose="02020603050405020304" pitchFamily="18" charset="0"/>
                          </a:rPr>
                          <m:t>40</m:t>
                        </m:r>
                      </m:den>
                    </m:f>
                    <m:r>
                      <a:rPr lang="en-US" sz="2000">
                        <a:latin typeface="Cambria Math" panose="02040503050406030204" pitchFamily="18" charset="0"/>
                        <a:ea typeface="Calibri" panose="020F0502020204030204" pitchFamily="34" charset="0"/>
                        <a:cs typeface="Times New Roman" panose="02020603050405020304" pitchFamily="18" charset="0"/>
                      </a:rPr>
                      <m:t>=0,</m:t>
                    </m:r>
                    <m:r>
                      <a:rPr lang="en-US" sz="2000" b="0" i="0" smtClean="0">
                        <a:latin typeface="Cambria Math" panose="02040503050406030204" pitchFamily="18" charset="0"/>
                        <a:ea typeface="Calibri" panose="020F0502020204030204" pitchFamily="34" charset="0"/>
                        <a:cs typeface="Times New Roman" panose="02020603050405020304" pitchFamily="18" charset="0"/>
                      </a:rPr>
                      <m:t>02</m:t>
                    </m:r>
                  </m:oMath>
                </a14:m>
                <a:endParaRPr lang="en-ID" sz="2000" dirty="0">
                  <a:ea typeface="Calibri" panose="020F0502020204030204" pitchFamily="34" charset="0"/>
                  <a:cs typeface="Times New Roman" panose="02020603050405020304" pitchFamily="18" charset="0"/>
                </a:endParaRPr>
              </a:p>
              <a:p>
                <a:pPr indent="0" algn="just">
                  <a:lnSpc>
                    <a:spcPct val="150000"/>
                  </a:lnSpc>
                  <a:spcAft>
                    <a:spcPts val="0"/>
                  </a:spcAft>
                  <a:buNone/>
                </a:pPr>
                <a:r>
                  <a:rPr lang="en-ID" sz="2000" dirty="0" err="1">
                    <a:ea typeface="Calibri" panose="020F0502020204030204" pitchFamily="34" charset="0"/>
                    <a:cs typeface="Times New Roman" panose="02020603050405020304" pitchFamily="18" charset="0"/>
                  </a:rPr>
                  <a:t>Meskipun</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probabilitas</a:t>
                </a:r>
                <a:r>
                  <a:rPr lang="en-ID" sz="2000" dirty="0">
                    <a:ea typeface="Calibri" panose="020F0502020204030204" pitchFamily="34" charset="0"/>
                    <a:cs typeface="Times New Roman" panose="02020603050405020304" pitchFamily="18" charset="0"/>
                  </a:rPr>
                  <a:t> prior </a:t>
                </a:r>
                <a:r>
                  <a:rPr lang="en-ID" sz="2000" dirty="0" err="1">
                    <a:ea typeface="Calibri" panose="020F0502020204030204" pitchFamily="34" charset="0"/>
                    <a:cs typeface="Times New Roman" panose="02020603050405020304" pitchFamily="18" charset="0"/>
                  </a:rPr>
                  <a:t>sebelumnya</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menunjukkan</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bahwa</a:t>
                </a:r>
                <a:r>
                  <a:rPr lang="en-ID" sz="2000" dirty="0">
                    <a:ea typeface="Calibri" panose="020F0502020204030204" pitchFamily="34" charset="0"/>
                    <a:cs typeface="Times New Roman" panose="02020603050405020304" pitchFamily="18" charset="0"/>
                  </a:rPr>
                  <a:t> X </a:t>
                </a:r>
                <a:r>
                  <a:rPr lang="en-ID" sz="2000" dirty="0" err="1">
                    <a:ea typeface="Calibri" panose="020F0502020204030204" pitchFamily="34" charset="0"/>
                    <a:cs typeface="Times New Roman" panose="02020603050405020304" pitchFamily="18" charset="0"/>
                  </a:rPr>
                  <a:t>merupakan</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anggota</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hijau</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Kemungkinan</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setelahnya</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menunjukkan</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hal</a:t>
                </a:r>
                <a:r>
                  <a:rPr lang="en-ID" sz="2000" dirty="0">
                    <a:ea typeface="Calibri" panose="020F0502020204030204" pitchFamily="34" charset="0"/>
                    <a:cs typeface="Times New Roman" panose="02020603050405020304" pitchFamily="18" charset="0"/>
                  </a:rPr>
                  <a:t> yang </a:t>
                </a:r>
                <a:r>
                  <a:rPr lang="en-ID" sz="2000" dirty="0" err="1">
                    <a:ea typeface="Calibri" panose="020F0502020204030204" pitchFamily="34" charset="0"/>
                    <a:cs typeface="Times New Roman" panose="02020603050405020304" pitchFamily="18" charset="0"/>
                  </a:rPr>
                  <a:t>sebaliknya</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bahwa</a:t>
                </a:r>
                <a:r>
                  <a:rPr lang="en-ID" sz="2000" dirty="0">
                    <a:ea typeface="Calibri" panose="020F0502020204030204" pitchFamily="34" charset="0"/>
                    <a:cs typeface="Times New Roman" panose="02020603050405020304" pitchFamily="18" charset="0"/>
                  </a:rPr>
                  <a:t> X </a:t>
                </a:r>
                <a:r>
                  <a:rPr lang="en-ID" sz="2000" dirty="0" err="1">
                    <a:ea typeface="Calibri" panose="020F0502020204030204" pitchFamily="34" charset="0"/>
                    <a:cs typeface="Times New Roman" panose="02020603050405020304" pitchFamily="18" charset="0"/>
                  </a:rPr>
                  <a:t>adalah</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anggota</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merah</a:t>
                </a:r>
                <a:r>
                  <a:rPr lang="en-ID" sz="2000" dirty="0">
                    <a:ea typeface="Calibri" panose="020F0502020204030204" pitchFamily="34" charset="0"/>
                    <a:cs typeface="Times New Roman" panose="02020603050405020304" pitchFamily="18" charset="0"/>
                  </a:rPr>
                  <a:t> (</a:t>
                </a:r>
                <a:r>
                  <a:rPr lang="en-ID" sz="2000" b="1" dirty="0">
                    <a:ea typeface="Calibri" panose="020F0502020204030204" pitchFamily="34" charset="0"/>
                    <a:cs typeface="Times New Roman" panose="02020603050405020304" pitchFamily="18" charset="0"/>
                  </a:rPr>
                  <a:t>di mana </a:t>
                </a:r>
                <a:r>
                  <a:rPr lang="en-ID" sz="2000" b="1" dirty="0" err="1">
                    <a:ea typeface="Calibri" panose="020F0502020204030204" pitchFamily="34" charset="0"/>
                    <a:cs typeface="Times New Roman" panose="02020603050405020304" pitchFamily="18" charset="0"/>
                  </a:rPr>
                  <a:t>terdapat</a:t>
                </a:r>
                <a:r>
                  <a:rPr lang="en-ID" sz="2000" b="1" dirty="0">
                    <a:ea typeface="Calibri" panose="020F0502020204030204" pitchFamily="34" charset="0"/>
                    <a:cs typeface="Times New Roman" panose="02020603050405020304" pitchFamily="18" charset="0"/>
                  </a:rPr>
                  <a:t> </a:t>
                </a:r>
                <a:r>
                  <a:rPr lang="en-ID" sz="2000" b="1" dirty="0" err="1">
                    <a:ea typeface="Calibri" panose="020F0502020204030204" pitchFamily="34" charset="0"/>
                    <a:cs typeface="Times New Roman" panose="02020603050405020304" pitchFamily="18" charset="0"/>
                  </a:rPr>
                  <a:t>lebih</a:t>
                </a:r>
                <a:r>
                  <a:rPr lang="en-ID" sz="2000" b="1" dirty="0">
                    <a:ea typeface="Calibri" panose="020F0502020204030204" pitchFamily="34" charset="0"/>
                    <a:cs typeface="Times New Roman" panose="02020603050405020304" pitchFamily="18" charset="0"/>
                  </a:rPr>
                  <a:t> </a:t>
                </a:r>
                <a:r>
                  <a:rPr lang="en-ID" sz="2000" b="1" dirty="0" err="1">
                    <a:ea typeface="Calibri" panose="020F0502020204030204" pitchFamily="34" charset="0"/>
                    <a:cs typeface="Times New Roman" panose="02020603050405020304" pitchFamily="18" charset="0"/>
                  </a:rPr>
                  <a:t>banyak</a:t>
                </a:r>
                <a:r>
                  <a:rPr lang="en-ID" sz="2000" b="1" dirty="0">
                    <a:ea typeface="Calibri" panose="020F0502020204030204" pitchFamily="34" charset="0"/>
                    <a:cs typeface="Times New Roman" panose="02020603050405020304" pitchFamily="18" charset="0"/>
                  </a:rPr>
                  <a:t> data </a:t>
                </a:r>
                <a:r>
                  <a:rPr lang="en-ID" sz="2000" b="1" dirty="0" err="1">
                    <a:ea typeface="Calibri" panose="020F0502020204030204" pitchFamily="34" charset="0"/>
                    <a:cs typeface="Times New Roman" panose="02020603050405020304" pitchFamily="18" charset="0"/>
                  </a:rPr>
                  <a:t>merah</a:t>
                </a:r>
                <a:r>
                  <a:rPr lang="en-ID" sz="2000" b="1" dirty="0">
                    <a:ea typeface="Calibri" panose="020F0502020204030204" pitchFamily="34" charset="0"/>
                    <a:cs typeface="Times New Roman" panose="02020603050405020304" pitchFamily="18" charset="0"/>
                  </a:rPr>
                  <a:t> di </a:t>
                </a:r>
                <a:r>
                  <a:rPr lang="en-ID" sz="2000" b="1" dirty="0" err="1">
                    <a:ea typeface="Calibri" panose="020F0502020204030204" pitchFamily="34" charset="0"/>
                    <a:cs typeface="Times New Roman" panose="02020603050405020304" pitchFamily="18" charset="0"/>
                  </a:rPr>
                  <a:t>sekitar</a:t>
                </a:r>
                <a:r>
                  <a:rPr lang="en-ID" sz="2000" b="1" dirty="0">
                    <a:ea typeface="Calibri" panose="020F0502020204030204" pitchFamily="34" charset="0"/>
                    <a:cs typeface="Times New Roman" panose="02020603050405020304" pitchFamily="18" charset="0"/>
                  </a:rPr>
                  <a:t> X </a:t>
                </a:r>
                <a:r>
                  <a:rPr lang="en-ID" sz="2000" b="1" dirty="0" err="1">
                    <a:ea typeface="Calibri" panose="020F0502020204030204" pitchFamily="34" charset="0"/>
                    <a:cs typeface="Times New Roman" panose="02020603050405020304" pitchFamily="18" charset="0"/>
                  </a:rPr>
                  <a:t>daripada</a:t>
                </a:r>
                <a:r>
                  <a:rPr lang="en-ID" sz="2000" b="1" dirty="0">
                    <a:ea typeface="Calibri" panose="020F0502020204030204" pitchFamily="34" charset="0"/>
                    <a:cs typeface="Times New Roman" panose="02020603050405020304" pitchFamily="18" charset="0"/>
                  </a:rPr>
                  <a:t> data </a:t>
                </a:r>
                <a:r>
                  <a:rPr lang="en-ID" sz="2000" b="1" dirty="0" err="1">
                    <a:ea typeface="Calibri" panose="020F0502020204030204" pitchFamily="34" charset="0"/>
                    <a:cs typeface="Times New Roman" panose="02020603050405020304" pitchFamily="18" charset="0"/>
                  </a:rPr>
                  <a:t>hijau</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Dalam</a:t>
                </a:r>
                <a:r>
                  <a:rPr lang="en-ID" sz="2000" dirty="0">
                    <a:ea typeface="Calibri" panose="020F0502020204030204" pitchFamily="34" charset="0"/>
                    <a:cs typeface="Times New Roman" panose="02020603050405020304" pitchFamily="18" charset="0"/>
                  </a:rPr>
                  <a:t> </a:t>
                </a:r>
                <a:r>
                  <a:rPr lang="en-ID" sz="2000" dirty="0" err="1">
                    <a:ea typeface="Calibri" panose="020F0502020204030204" pitchFamily="34" charset="0"/>
                    <a:cs typeface="Times New Roman" panose="02020603050405020304" pitchFamily="18" charset="0"/>
                  </a:rPr>
                  <a:t>Analisis</a:t>
                </a:r>
                <a:r>
                  <a:rPr lang="en-ID" sz="2000" dirty="0">
                    <a:ea typeface="Calibri" panose="020F0502020204030204" pitchFamily="34" charset="0"/>
                    <a:cs typeface="Times New Roman" panose="02020603050405020304" pitchFamily="18" charset="0"/>
                  </a:rPr>
                  <a:t> Bayesian, </a:t>
                </a:r>
                <a:r>
                  <a:rPr lang="en-ID" sz="2000" b="1" dirty="0" err="1">
                    <a:ea typeface="Calibri" panose="020F0502020204030204" pitchFamily="34" charset="0"/>
                    <a:cs typeface="Times New Roman" panose="02020603050405020304" pitchFamily="18" charset="0"/>
                  </a:rPr>
                  <a:t>klasifikasi</a:t>
                </a:r>
                <a:r>
                  <a:rPr lang="en-ID" sz="2000" b="1" dirty="0">
                    <a:ea typeface="Calibri" panose="020F0502020204030204" pitchFamily="34" charset="0"/>
                    <a:cs typeface="Times New Roman" panose="02020603050405020304" pitchFamily="18" charset="0"/>
                  </a:rPr>
                  <a:t> </a:t>
                </a:r>
                <a:r>
                  <a:rPr lang="en-ID" sz="2000" b="1" dirty="0" err="1">
                    <a:ea typeface="Calibri" panose="020F0502020204030204" pitchFamily="34" charset="0"/>
                    <a:cs typeface="Times New Roman" panose="02020603050405020304" pitchFamily="18" charset="0"/>
                  </a:rPr>
                  <a:t>akhir</a:t>
                </a:r>
                <a:r>
                  <a:rPr lang="en-ID" sz="2000" b="1" dirty="0">
                    <a:ea typeface="Calibri" panose="020F0502020204030204" pitchFamily="34" charset="0"/>
                    <a:cs typeface="Times New Roman" panose="02020603050405020304" pitchFamily="18" charset="0"/>
                  </a:rPr>
                  <a:t> yang </a:t>
                </a:r>
                <a:r>
                  <a:rPr lang="en-ID" sz="2000" b="1" dirty="0" err="1">
                    <a:ea typeface="Calibri" panose="020F0502020204030204" pitchFamily="34" charset="0"/>
                    <a:cs typeface="Times New Roman" panose="02020603050405020304" pitchFamily="18" charset="0"/>
                  </a:rPr>
                  <a:t>dihasilkan</a:t>
                </a:r>
                <a:r>
                  <a:rPr lang="en-ID" sz="2000" b="1" dirty="0">
                    <a:ea typeface="Calibri" panose="020F0502020204030204" pitchFamily="34" charset="0"/>
                    <a:cs typeface="Times New Roman" panose="02020603050405020304" pitchFamily="18" charset="0"/>
                  </a:rPr>
                  <a:t> </a:t>
                </a:r>
                <a:r>
                  <a:rPr lang="en-ID" sz="2000" b="1" dirty="0" err="1">
                    <a:ea typeface="Calibri" panose="020F0502020204030204" pitchFamily="34" charset="0"/>
                    <a:cs typeface="Times New Roman" panose="02020603050405020304" pitchFamily="18" charset="0"/>
                  </a:rPr>
                  <a:t>ialah</a:t>
                </a:r>
                <a:r>
                  <a:rPr lang="en-ID" sz="2000" b="1" dirty="0">
                    <a:ea typeface="Calibri" panose="020F0502020204030204" pitchFamily="34" charset="0"/>
                    <a:cs typeface="Times New Roman" panose="02020603050405020304" pitchFamily="18" charset="0"/>
                  </a:rPr>
                  <a:t> </a:t>
                </a:r>
                <a:r>
                  <a:rPr lang="en-ID" sz="2000" b="1" dirty="0" err="1">
                    <a:ea typeface="Calibri" panose="020F0502020204030204" pitchFamily="34" charset="0"/>
                    <a:cs typeface="Times New Roman" panose="02020603050405020304" pitchFamily="18" charset="0"/>
                  </a:rPr>
                  <a:t>penggabungan</a:t>
                </a:r>
                <a:r>
                  <a:rPr lang="en-ID" sz="2000" b="1" dirty="0">
                    <a:ea typeface="Calibri" panose="020F0502020204030204" pitchFamily="34" charset="0"/>
                    <a:cs typeface="Times New Roman" panose="02020603050405020304" pitchFamily="18" charset="0"/>
                  </a:rPr>
                  <a:t> </a:t>
                </a:r>
                <a:r>
                  <a:rPr lang="en-ID" sz="2000" b="1" dirty="0" err="1">
                    <a:ea typeface="Calibri" panose="020F0502020204030204" pitchFamily="34" charset="0"/>
                    <a:cs typeface="Times New Roman" panose="02020603050405020304" pitchFamily="18" charset="0"/>
                  </a:rPr>
                  <a:t>kedua</a:t>
                </a:r>
                <a:r>
                  <a:rPr lang="en-ID" sz="2000" b="1" dirty="0">
                    <a:ea typeface="Calibri" panose="020F0502020204030204" pitchFamily="34" charset="0"/>
                    <a:cs typeface="Times New Roman" panose="02020603050405020304" pitchFamily="18" charset="0"/>
                  </a:rPr>
                  <a:t> </a:t>
                </a:r>
                <a:r>
                  <a:rPr lang="en-ID" sz="2000" b="1" dirty="0" err="1">
                    <a:ea typeface="Calibri" panose="020F0502020204030204" pitchFamily="34" charset="0"/>
                    <a:cs typeface="Times New Roman" panose="02020603050405020304" pitchFamily="18" charset="0"/>
                  </a:rPr>
                  <a:t>informasi</a:t>
                </a:r>
                <a:r>
                  <a:rPr lang="en-ID" sz="2000" b="1" dirty="0">
                    <a:ea typeface="Calibri" panose="020F0502020204030204" pitchFamily="34" charset="0"/>
                    <a:cs typeface="Times New Roman" panose="02020603050405020304" pitchFamily="18" charset="0"/>
                  </a:rPr>
                  <a:t> </a:t>
                </a:r>
                <a:r>
                  <a:rPr lang="en-ID" sz="2000" b="1" dirty="0" err="1">
                    <a:ea typeface="Calibri" panose="020F0502020204030204" pitchFamily="34" charset="0"/>
                    <a:cs typeface="Times New Roman" panose="02020603050405020304" pitchFamily="18" charset="0"/>
                  </a:rPr>
                  <a:t>tersebut</a:t>
                </a:r>
                <a:r>
                  <a:rPr lang="en-ID" sz="2000" dirty="0">
                    <a:ea typeface="Calibri" panose="020F0502020204030204" pitchFamily="34" charset="0"/>
                    <a:cs typeface="Times New Roman" panose="02020603050405020304" pitchFamily="18" charset="0"/>
                  </a:rPr>
                  <a:t>.</a:t>
                </a:r>
              </a:p>
            </p:txBody>
          </p:sp>
        </mc:Choice>
        <mc:Fallback xmlns="">
          <p:sp>
            <p:nvSpPr>
              <p:cNvPr id="10" name="Text Placeholder 2">
                <a:extLst>
                  <a:ext uri="{FF2B5EF4-FFF2-40B4-BE49-F238E27FC236}">
                    <a16:creationId xmlns:a16="http://schemas.microsoft.com/office/drawing/2014/main" id="{566EDAA3-0B85-47DF-8FA6-987E9B6B628A}"/>
                  </a:ext>
                </a:extLst>
              </p:cNvPr>
              <p:cNvSpPr txBox="1">
                <a:spLocks noRot="1" noChangeAspect="1" noMove="1" noResize="1" noEditPoints="1" noAdjustHandles="1" noChangeArrowheads="1" noChangeShapeType="1" noTextEdit="1"/>
              </p:cNvSpPr>
              <p:nvPr/>
            </p:nvSpPr>
            <p:spPr>
              <a:xfrm>
                <a:off x="726123" y="1364563"/>
                <a:ext cx="10683715" cy="5244367"/>
              </a:xfrm>
              <a:prstGeom prst="rect">
                <a:avLst/>
              </a:prstGeom>
              <a:blipFill>
                <a:blip r:embed="rId3"/>
                <a:stretch>
                  <a:fillRect l="-513" r="-570"/>
                </a:stretch>
              </a:blipFill>
            </p:spPr>
            <p:txBody>
              <a:bodyPr/>
              <a:lstStyle/>
              <a:p>
                <a:r>
                  <a:rPr lang="en-ID">
                    <a:noFill/>
                  </a:rPr>
                  <a:t> </a:t>
                </a:r>
              </a:p>
            </p:txBody>
          </p:sp>
        </mc:Fallback>
      </mc:AlternateContent>
      <p:sp>
        <p:nvSpPr>
          <p:cNvPr id="5" name="Rectangle 4">
            <a:extLst>
              <a:ext uri="{FF2B5EF4-FFF2-40B4-BE49-F238E27FC236}">
                <a16:creationId xmlns:a16="http://schemas.microsoft.com/office/drawing/2014/main" id="{720DBF7F-B9F1-4087-BA24-AAF1DBD13638}"/>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1081794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14</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Naïve Bayes Classifier</a:t>
            </a:r>
            <a:endParaRPr lang="id-ID" i="1" dirty="0"/>
          </a:p>
        </p:txBody>
      </p:sp>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566EDAA3-0B85-47DF-8FA6-987E9B6B628A}"/>
                  </a:ext>
                </a:extLst>
              </p:cNvPr>
              <p:cNvSpPr txBox="1">
                <a:spLocks/>
              </p:cNvSpPr>
              <p:nvPr/>
            </p:nvSpPr>
            <p:spPr>
              <a:xfrm>
                <a:off x="180536" y="2254350"/>
                <a:ext cx="11830929" cy="28838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Aft>
                    <a:spcPts val="0"/>
                  </a:spcAft>
                </a:pPr>
                <a14:m>
                  <m:oMath xmlns:m="http://schemas.openxmlformats.org/officeDocument/2006/math">
                    <m:r>
                      <m:rPr>
                        <m:sty m:val="p"/>
                      </m:rPr>
                      <a:rPr lang="en-US" sz="2400" smtClean="0">
                        <a:latin typeface="Cambria Math" panose="02040503050406030204" pitchFamily="18" charset="0"/>
                        <a:ea typeface="Calibri" panose="020F0502020204030204" pitchFamily="34" charset="0"/>
                        <a:cs typeface="Times New Roman" panose="02020603050405020304" pitchFamily="18" charset="0"/>
                      </a:rPr>
                      <m:t>Probabilitas</m:t>
                    </m:r>
                    <m:r>
                      <a:rPr lang="en-US" sz="240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smtClean="0">
                        <a:latin typeface="Cambria Math" panose="02040503050406030204" pitchFamily="18" charset="0"/>
                        <a:ea typeface="Calibri" panose="020F0502020204030204" pitchFamily="34" charset="0"/>
                        <a:cs typeface="Times New Roman" panose="02020603050405020304" pitchFamily="18" charset="0"/>
                      </a:rPr>
                      <m:t>posterior</m:t>
                    </m:r>
                    <m:r>
                      <a:rPr lang="en-US" sz="240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smtClean="0">
                        <a:latin typeface="Cambria Math" panose="02040503050406030204" pitchFamily="18" charset="0"/>
                        <a:ea typeface="Calibri" panose="020F0502020204030204" pitchFamily="34" charset="0"/>
                        <a:cs typeface="Times New Roman" panose="02020603050405020304" pitchFamily="18" charset="0"/>
                      </a:rPr>
                      <m:t>untuk</m:t>
                    </m:r>
                    <m:r>
                      <a:rPr lang="en-US" sz="240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smtClean="0">
                        <a:latin typeface="Cambria Math" panose="02040503050406030204" pitchFamily="18" charset="0"/>
                        <a:ea typeface="Calibri" panose="020F0502020204030204" pitchFamily="34" charset="0"/>
                        <a:cs typeface="Times New Roman" panose="02020603050405020304" pitchFamily="18" charset="0"/>
                      </a:rPr>
                      <m:t>data</m:t>
                    </m:r>
                    <m:r>
                      <a:rPr lang="en-US" sz="240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smtClean="0">
                        <a:latin typeface="Cambria Math" panose="02040503050406030204" pitchFamily="18" charset="0"/>
                        <a:ea typeface="Calibri" panose="020F0502020204030204" pitchFamily="34" charset="0"/>
                        <a:cs typeface="Times New Roman" panose="02020603050405020304" pitchFamily="18" charset="0"/>
                      </a:rPr>
                      <m:t>merah</m:t>
                    </m:r>
                    <m:r>
                      <a:rPr lang="en-US" sz="2400" smtClean="0">
                        <a:latin typeface="Cambria Math" panose="02040503050406030204" pitchFamily="18" charset="0"/>
                        <a:ea typeface="Calibri" panose="020F0502020204030204" pitchFamily="34" charset="0"/>
                        <a:cs typeface="Times New Roman" panose="02020603050405020304" pitchFamily="18" charset="0"/>
                      </a:rPr>
                      <m:t>=</m:t>
                    </m:r>
                    <m:f>
                      <m:fPr>
                        <m:ctrlPr>
                          <a:rPr lang="en-ID"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a:latin typeface="Cambria Math" panose="02040503050406030204" pitchFamily="18" charset="0"/>
                            <a:ea typeface="Calibri" panose="020F0502020204030204" pitchFamily="34" charset="0"/>
                            <a:cs typeface="Times New Roman" panose="02020603050405020304" pitchFamily="18" charset="0"/>
                          </a:rPr>
                          <m:t>2</m:t>
                        </m:r>
                      </m:num>
                      <m:den>
                        <m:r>
                          <a:rPr lang="en-US" sz="2400">
                            <a:latin typeface="Cambria Math" panose="02040503050406030204" pitchFamily="18" charset="0"/>
                            <a:ea typeface="Calibri" panose="020F0502020204030204" pitchFamily="34" charset="0"/>
                            <a:cs typeface="Times New Roman" panose="02020603050405020304" pitchFamily="18" charset="0"/>
                          </a:rPr>
                          <m:t>6</m:t>
                        </m:r>
                      </m:den>
                    </m:f>
                    <m:r>
                      <a:rPr lang="en-US" sz="2400">
                        <a:latin typeface="Cambria Math" panose="02040503050406030204" pitchFamily="18" charset="0"/>
                        <a:ea typeface="Calibri" panose="020F0502020204030204" pitchFamily="34" charset="0"/>
                        <a:cs typeface="Times New Roman" panose="02020603050405020304" pitchFamily="18" charset="0"/>
                      </a:rPr>
                      <m:t>×</m:t>
                    </m:r>
                    <m:f>
                      <m:fPr>
                        <m:ctrlPr>
                          <a:rPr lang="en-ID"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a:latin typeface="Cambria Math" panose="02040503050406030204" pitchFamily="18" charset="0"/>
                            <a:ea typeface="Calibri" panose="020F0502020204030204" pitchFamily="34" charset="0"/>
                            <a:cs typeface="Times New Roman" panose="02020603050405020304" pitchFamily="18" charset="0"/>
                          </a:rPr>
                          <m:t>3</m:t>
                        </m:r>
                      </m:num>
                      <m:den>
                        <m:r>
                          <a:rPr lang="en-US" sz="2400">
                            <a:latin typeface="Cambria Math" panose="02040503050406030204" pitchFamily="18" charset="0"/>
                            <a:ea typeface="Calibri" panose="020F0502020204030204" pitchFamily="34" charset="0"/>
                            <a:cs typeface="Times New Roman" panose="02020603050405020304" pitchFamily="18" charset="0"/>
                          </a:rPr>
                          <m:t>20</m:t>
                        </m:r>
                      </m:den>
                    </m:f>
                    <m:r>
                      <a:rPr lang="en-US" sz="2400">
                        <a:latin typeface="Cambria Math" panose="02040503050406030204" pitchFamily="18" charset="0"/>
                        <a:ea typeface="Calibri" panose="020F0502020204030204" pitchFamily="34" charset="0"/>
                        <a:cs typeface="Times New Roman" panose="02020603050405020304" pitchFamily="18" charset="0"/>
                      </a:rPr>
                      <m:t>=</m:t>
                    </m:r>
                    <m:f>
                      <m:fPr>
                        <m:ctrlPr>
                          <a:rPr lang="en-ID"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a:latin typeface="Cambria Math" panose="02040503050406030204" pitchFamily="18" charset="0"/>
                            <a:ea typeface="Calibri" panose="020F0502020204030204" pitchFamily="34" charset="0"/>
                            <a:cs typeface="Times New Roman" panose="02020603050405020304" pitchFamily="18" charset="0"/>
                          </a:rPr>
                          <m:t>6</m:t>
                        </m:r>
                      </m:num>
                      <m:den>
                        <m:r>
                          <a:rPr lang="en-US" sz="2400">
                            <a:latin typeface="Cambria Math" panose="02040503050406030204" pitchFamily="18" charset="0"/>
                            <a:ea typeface="Calibri" panose="020F0502020204030204" pitchFamily="34" charset="0"/>
                            <a:cs typeface="Times New Roman" panose="02020603050405020304" pitchFamily="18" charset="0"/>
                          </a:rPr>
                          <m:t>120</m:t>
                        </m:r>
                      </m:den>
                    </m:f>
                    <m:r>
                      <a:rPr lang="en-US" sz="2400">
                        <a:latin typeface="Cambria Math" panose="02040503050406030204" pitchFamily="18" charset="0"/>
                        <a:ea typeface="Calibri" panose="020F0502020204030204" pitchFamily="34" charset="0"/>
                        <a:cs typeface="Times New Roman" panose="02020603050405020304" pitchFamily="18" charset="0"/>
                      </a:rPr>
                      <m:t>=</m:t>
                    </m:r>
                    <m:f>
                      <m:fPr>
                        <m:ctrlPr>
                          <a:rPr lang="en-ID"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a:latin typeface="Cambria Math" panose="02040503050406030204" pitchFamily="18" charset="0"/>
                            <a:ea typeface="Calibri" panose="020F0502020204030204" pitchFamily="34" charset="0"/>
                            <a:cs typeface="Times New Roman" panose="02020603050405020304" pitchFamily="18" charset="0"/>
                          </a:rPr>
                          <m:t>1</m:t>
                        </m:r>
                      </m:num>
                      <m:den>
                        <m:r>
                          <a:rPr lang="en-US" sz="2400">
                            <a:latin typeface="Cambria Math" panose="02040503050406030204" pitchFamily="18" charset="0"/>
                            <a:ea typeface="Calibri" panose="020F0502020204030204" pitchFamily="34" charset="0"/>
                            <a:cs typeface="Times New Roman" panose="02020603050405020304" pitchFamily="18" charset="0"/>
                          </a:rPr>
                          <m:t>20</m:t>
                        </m:r>
                      </m:den>
                    </m:f>
                  </m:oMath>
                </a14:m>
                <a:r>
                  <a:rPr lang="en-US" sz="2400" dirty="0">
                    <a:ea typeface="Calibri" panose="020F0502020204030204" pitchFamily="34" charset="0"/>
                    <a:cs typeface="Times New Roman" panose="02020603050405020304" pitchFamily="18" charset="0"/>
                  </a:rPr>
                  <a:t> </a:t>
                </a:r>
                <a14:m>
                  <m:oMath xmlns:m="http://schemas.openxmlformats.org/officeDocument/2006/math">
                    <m:r>
                      <a:rPr lang="en-US" sz="2400">
                        <a:latin typeface="Cambria Math" panose="02040503050406030204" pitchFamily="18" charset="0"/>
                        <a:ea typeface="Calibri" panose="020F0502020204030204" pitchFamily="34" charset="0"/>
                        <a:cs typeface="Times New Roman" panose="02020603050405020304" pitchFamily="18" charset="0"/>
                      </a:rPr>
                      <m:t>=0,</m:t>
                    </m:r>
                    <m:r>
                      <a:rPr lang="en-US" sz="2400" b="0" i="0" smtClean="0">
                        <a:latin typeface="Cambria Math" panose="02040503050406030204" pitchFamily="18" charset="0"/>
                        <a:ea typeface="Calibri" panose="020F0502020204030204" pitchFamily="34" charset="0"/>
                        <a:cs typeface="Times New Roman" panose="02020603050405020304" pitchFamily="18" charset="0"/>
                      </a:rPr>
                      <m:t>0</m:t>
                    </m:r>
                    <m:r>
                      <a:rPr lang="en-US" sz="2400">
                        <a:latin typeface="Cambria Math" panose="02040503050406030204" pitchFamily="18" charset="0"/>
                        <a:ea typeface="Calibri" panose="020F0502020204030204" pitchFamily="34" charset="0"/>
                        <a:cs typeface="Times New Roman" panose="02020603050405020304" pitchFamily="18" charset="0"/>
                      </a:rPr>
                      <m:t>5</m:t>
                    </m:r>
                  </m:oMath>
                </a14:m>
                <a:endParaRPr lang="en-ID" sz="24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0000"/>
                  </a:lnSpc>
                  <a:spcAft>
                    <a:spcPts val="0"/>
                  </a:spcAft>
                </a:pPr>
                <a14:m>
                  <m:oMath xmlns:m="http://schemas.openxmlformats.org/officeDocument/2006/math">
                    <m:r>
                      <m:rPr>
                        <m:sty m:val="p"/>
                      </m:rPr>
                      <a:rPr lang="en-US" sz="2400">
                        <a:latin typeface="Cambria Math" panose="02040503050406030204" pitchFamily="18" charset="0"/>
                        <a:ea typeface="Calibri" panose="020F0502020204030204" pitchFamily="34" charset="0"/>
                        <a:cs typeface="Times New Roman" panose="02020603050405020304" pitchFamily="18" charset="0"/>
                      </a:rPr>
                      <m:t>Probabilitas</m:t>
                    </m:r>
                    <m:r>
                      <a:rPr lang="en-US" sz="24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a:latin typeface="Cambria Math" panose="02040503050406030204" pitchFamily="18" charset="0"/>
                        <a:ea typeface="Calibri" panose="020F0502020204030204" pitchFamily="34" charset="0"/>
                        <a:cs typeface="Times New Roman" panose="02020603050405020304" pitchFamily="18" charset="0"/>
                      </a:rPr>
                      <m:t>posterior</m:t>
                    </m:r>
                    <m:r>
                      <a:rPr lang="en-US" sz="24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a:latin typeface="Cambria Math" panose="02040503050406030204" pitchFamily="18" charset="0"/>
                        <a:ea typeface="Calibri" panose="020F0502020204030204" pitchFamily="34" charset="0"/>
                        <a:cs typeface="Times New Roman" panose="02020603050405020304" pitchFamily="18" charset="0"/>
                      </a:rPr>
                      <m:t>untuk</m:t>
                    </m:r>
                    <m:r>
                      <a:rPr lang="en-US" sz="24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a:latin typeface="Cambria Math" panose="02040503050406030204" pitchFamily="18" charset="0"/>
                        <a:ea typeface="Calibri" panose="020F0502020204030204" pitchFamily="34" charset="0"/>
                        <a:cs typeface="Times New Roman" panose="02020603050405020304" pitchFamily="18" charset="0"/>
                      </a:rPr>
                      <m:t>data</m:t>
                    </m:r>
                    <m:r>
                      <a:rPr lang="en-US" sz="240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a:latin typeface="Cambria Math" panose="02040503050406030204" pitchFamily="18" charset="0"/>
                        <a:ea typeface="Calibri" panose="020F0502020204030204" pitchFamily="34" charset="0"/>
                        <a:cs typeface="Times New Roman" panose="02020603050405020304" pitchFamily="18" charset="0"/>
                      </a:rPr>
                      <m:t>hijau</m:t>
                    </m:r>
                    <m:r>
                      <a:rPr lang="en-US" sz="2400">
                        <a:latin typeface="Cambria Math" panose="02040503050406030204" pitchFamily="18" charset="0"/>
                        <a:ea typeface="Calibri" panose="020F0502020204030204" pitchFamily="34" charset="0"/>
                        <a:cs typeface="Times New Roman" panose="02020603050405020304" pitchFamily="18" charset="0"/>
                      </a:rPr>
                      <m:t>=</m:t>
                    </m:r>
                    <m:f>
                      <m:fPr>
                        <m:ctrlPr>
                          <a:rPr lang="en-ID"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a:latin typeface="Cambria Math" panose="02040503050406030204" pitchFamily="18" charset="0"/>
                            <a:ea typeface="Calibri" panose="020F0502020204030204" pitchFamily="34" charset="0"/>
                            <a:cs typeface="Times New Roman" panose="02020603050405020304" pitchFamily="18" charset="0"/>
                          </a:rPr>
                          <m:t>4</m:t>
                        </m:r>
                      </m:num>
                      <m:den>
                        <m:r>
                          <a:rPr lang="en-US" sz="2400">
                            <a:latin typeface="Cambria Math" panose="02040503050406030204" pitchFamily="18" charset="0"/>
                            <a:ea typeface="Calibri" panose="020F0502020204030204" pitchFamily="34" charset="0"/>
                            <a:cs typeface="Times New Roman" panose="02020603050405020304" pitchFamily="18" charset="0"/>
                          </a:rPr>
                          <m:t>6</m:t>
                        </m:r>
                      </m:den>
                    </m:f>
                    <m:r>
                      <a:rPr lang="en-US" sz="2400">
                        <a:latin typeface="Cambria Math" panose="02040503050406030204" pitchFamily="18" charset="0"/>
                        <a:ea typeface="Calibri" panose="020F0502020204030204" pitchFamily="34" charset="0"/>
                        <a:cs typeface="Times New Roman" panose="02020603050405020304" pitchFamily="18" charset="0"/>
                      </a:rPr>
                      <m:t>×</m:t>
                    </m:r>
                    <m:f>
                      <m:fPr>
                        <m:ctrlPr>
                          <a:rPr lang="en-ID"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a:latin typeface="Cambria Math" panose="02040503050406030204" pitchFamily="18" charset="0"/>
                            <a:ea typeface="Calibri" panose="020F0502020204030204" pitchFamily="34" charset="0"/>
                            <a:cs typeface="Times New Roman" panose="02020603050405020304" pitchFamily="18" charset="0"/>
                          </a:rPr>
                          <m:t>1</m:t>
                        </m:r>
                      </m:num>
                      <m:den>
                        <m:r>
                          <a:rPr lang="en-US" sz="2400">
                            <a:latin typeface="Cambria Math" panose="02040503050406030204" pitchFamily="18" charset="0"/>
                            <a:ea typeface="Calibri" panose="020F0502020204030204" pitchFamily="34" charset="0"/>
                            <a:cs typeface="Times New Roman" panose="02020603050405020304" pitchFamily="18" charset="0"/>
                          </a:rPr>
                          <m:t>40</m:t>
                        </m:r>
                      </m:den>
                    </m:f>
                    <m:r>
                      <a:rPr lang="en-US" sz="2400">
                        <a:latin typeface="Cambria Math" panose="02040503050406030204" pitchFamily="18" charset="0"/>
                        <a:ea typeface="Calibri" panose="020F0502020204030204" pitchFamily="34" charset="0"/>
                        <a:cs typeface="Times New Roman" panose="02020603050405020304" pitchFamily="18" charset="0"/>
                      </a:rPr>
                      <m:t>=</m:t>
                    </m:r>
                    <m:f>
                      <m:fPr>
                        <m:ctrlPr>
                          <a:rPr lang="en-ID"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a:latin typeface="Cambria Math" panose="02040503050406030204" pitchFamily="18" charset="0"/>
                            <a:ea typeface="Calibri" panose="020F0502020204030204" pitchFamily="34" charset="0"/>
                            <a:cs typeface="Times New Roman" panose="02020603050405020304" pitchFamily="18" charset="0"/>
                          </a:rPr>
                          <m:t>4</m:t>
                        </m:r>
                      </m:num>
                      <m:den>
                        <m:r>
                          <a:rPr lang="en-US" sz="2400">
                            <a:latin typeface="Cambria Math" panose="02040503050406030204" pitchFamily="18" charset="0"/>
                            <a:ea typeface="Calibri" panose="020F0502020204030204" pitchFamily="34" charset="0"/>
                            <a:cs typeface="Times New Roman" panose="02020603050405020304" pitchFamily="18" charset="0"/>
                          </a:rPr>
                          <m:t>240</m:t>
                        </m:r>
                      </m:den>
                    </m:f>
                    <m:r>
                      <a:rPr lang="en-US" sz="2400">
                        <a:latin typeface="Cambria Math" panose="02040503050406030204" pitchFamily="18" charset="0"/>
                        <a:ea typeface="Calibri" panose="020F0502020204030204" pitchFamily="34" charset="0"/>
                        <a:cs typeface="Times New Roman" panose="02020603050405020304" pitchFamily="18" charset="0"/>
                      </a:rPr>
                      <m:t>=</m:t>
                    </m:r>
                    <m:f>
                      <m:fPr>
                        <m:ctrlPr>
                          <a:rPr lang="en-ID"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a:latin typeface="Cambria Math" panose="02040503050406030204" pitchFamily="18" charset="0"/>
                            <a:ea typeface="Calibri" panose="020F0502020204030204" pitchFamily="34" charset="0"/>
                            <a:cs typeface="Times New Roman" panose="02020603050405020304" pitchFamily="18" charset="0"/>
                          </a:rPr>
                          <m:t>1</m:t>
                        </m:r>
                      </m:num>
                      <m:den>
                        <m:r>
                          <a:rPr lang="en-US" sz="2400">
                            <a:latin typeface="Cambria Math" panose="02040503050406030204" pitchFamily="18" charset="0"/>
                            <a:ea typeface="Calibri" panose="020F0502020204030204" pitchFamily="34" charset="0"/>
                            <a:cs typeface="Times New Roman" panose="02020603050405020304" pitchFamily="18" charset="0"/>
                          </a:rPr>
                          <m:t>60</m:t>
                        </m:r>
                      </m:den>
                    </m:f>
                  </m:oMath>
                </a14:m>
                <a:r>
                  <a:rPr lang="en-US" sz="2400" dirty="0">
                    <a:ea typeface="Calibri" panose="020F0502020204030204" pitchFamily="34" charset="0"/>
                    <a:cs typeface="Times New Roman" panose="02020603050405020304" pitchFamily="18" charset="0"/>
                  </a:rPr>
                  <a:t> </a:t>
                </a:r>
                <a14:m>
                  <m:oMath xmlns:m="http://schemas.openxmlformats.org/officeDocument/2006/math">
                    <m:r>
                      <a:rPr lang="en-US" sz="2400">
                        <a:latin typeface="Cambria Math" panose="02040503050406030204" pitchFamily="18" charset="0"/>
                        <a:ea typeface="Calibri" panose="020F0502020204030204" pitchFamily="34" charset="0"/>
                        <a:cs typeface="Times New Roman" panose="02020603050405020304" pitchFamily="18" charset="0"/>
                      </a:rPr>
                      <m:t>=0,</m:t>
                    </m:r>
                    <m:r>
                      <a:rPr lang="en-US" sz="2400" b="0" i="0" smtClean="0">
                        <a:latin typeface="Cambria Math" panose="02040503050406030204" pitchFamily="18" charset="0"/>
                        <a:ea typeface="Calibri" panose="020F0502020204030204" pitchFamily="34" charset="0"/>
                        <a:cs typeface="Times New Roman" panose="02020603050405020304" pitchFamily="18" charset="0"/>
                      </a:rPr>
                      <m:t>0</m:t>
                    </m:r>
                    <m:r>
                      <a:rPr lang="en-US" sz="2400">
                        <a:latin typeface="Cambria Math" panose="02040503050406030204" pitchFamily="18" charset="0"/>
                        <a:ea typeface="Calibri" panose="020F0502020204030204" pitchFamily="34" charset="0"/>
                        <a:cs typeface="Times New Roman" panose="02020603050405020304" pitchFamily="18" charset="0"/>
                      </a:rPr>
                      <m:t>1</m:t>
                    </m:r>
                  </m:oMath>
                </a14:m>
                <a:endParaRPr lang="en-ID" sz="2400" dirty="0">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0000"/>
                  </a:lnSpc>
                  <a:buNone/>
                </a:pPr>
                <a:r>
                  <a:rPr lang="en-ID" sz="2400" b="1" dirty="0">
                    <a:latin typeface="Times New Roman" panose="02020603050405020304" pitchFamily="18" charset="0"/>
                    <a:ea typeface="Calibri" panose="020F0502020204030204" pitchFamily="34" charset="0"/>
                  </a:rPr>
                  <a:t>    </a:t>
                </a:r>
                <a:r>
                  <a:rPr lang="en-ID" sz="2400" dirty="0" err="1">
                    <a:latin typeface="Times New Roman" panose="02020603050405020304" pitchFamily="18" charset="0"/>
                    <a:ea typeface="Calibri" panose="020F0502020204030204" pitchFamily="34" charset="0"/>
                  </a:rPr>
                  <a:t>Sehingga</a:t>
                </a:r>
                <a:r>
                  <a:rPr lang="en-ID" sz="2400" dirty="0">
                    <a:latin typeface="Times New Roman" panose="02020603050405020304" pitchFamily="18" charset="0"/>
                    <a:ea typeface="Calibri" panose="020F0502020204030204" pitchFamily="34" charset="0"/>
                  </a:rPr>
                  <a:t>, </a:t>
                </a:r>
                <a:r>
                  <a:rPr lang="en-ID" sz="2400" dirty="0" err="1">
                    <a:latin typeface="Times New Roman" panose="02020603050405020304" pitchFamily="18" charset="0"/>
                    <a:ea typeface="Calibri" panose="020F0502020204030204" pitchFamily="34" charset="0"/>
                  </a:rPr>
                  <a:t>dapat</a:t>
                </a:r>
                <a:r>
                  <a:rPr lang="en-ID" sz="2400" dirty="0">
                    <a:latin typeface="Times New Roman" panose="02020603050405020304" pitchFamily="18" charset="0"/>
                    <a:ea typeface="Calibri" panose="020F0502020204030204" pitchFamily="34" charset="0"/>
                  </a:rPr>
                  <a:t> </a:t>
                </a:r>
                <a:r>
                  <a:rPr lang="en-ID" sz="2400" dirty="0" err="1">
                    <a:latin typeface="Times New Roman" panose="02020603050405020304" pitchFamily="18" charset="0"/>
                    <a:ea typeface="Calibri" panose="020F0502020204030204" pitchFamily="34" charset="0"/>
                  </a:rPr>
                  <a:t>disimpulkan</a:t>
                </a:r>
                <a:r>
                  <a:rPr lang="en-ID" sz="2400" dirty="0">
                    <a:latin typeface="Times New Roman" panose="02020603050405020304" pitchFamily="18" charset="0"/>
                    <a:ea typeface="Calibri" panose="020F0502020204030204" pitchFamily="34" charset="0"/>
                  </a:rPr>
                  <a:t> </a:t>
                </a:r>
                <a:r>
                  <a:rPr lang="en-ID" sz="2400" dirty="0" err="1">
                    <a:latin typeface="Times New Roman" panose="02020603050405020304" pitchFamily="18" charset="0"/>
                    <a:ea typeface="Calibri" panose="020F0502020204030204" pitchFamily="34" charset="0"/>
                  </a:rPr>
                  <a:t>bahwa</a:t>
                </a:r>
                <a:r>
                  <a:rPr lang="en-ID" sz="2400" dirty="0">
                    <a:latin typeface="Times New Roman" panose="02020603050405020304" pitchFamily="18" charset="0"/>
                    <a:ea typeface="Calibri" panose="020F0502020204030204" pitchFamily="34" charset="0"/>
                  </a:rPr>
                  <a:t> </a:t>
                </a:r>
                <a:r>
                  <a:rPr lang="en-ID" sz="2400" b="1" dirty="0">
                    <a:latin typeface="Times New Roman" panose="02020603050405020304" pitchFamily="18" charset="0"/>
                    <a:ea typeface="Calibri" panose="020F0502020204030204" pitchFamily="34" charset="0"/>
                  </a:rPr>
                  <a:t>data </a:t>
                </a:r>
                <a:r>
                  <a:rPr lang="en-ID" sz="2400" b="1" dirty="0" err="1">
                    <a:latin typeface="Times New Roman" panose="02020603050405020304" pitchFamily="18" charset="0"/>
                    <a:ea typeface="Calibri" panose="020F0502020204030204" pitchFamily="34" charset="0"/>
                  </a:rPr>
                  <a:t>baru</a:t>
                </a:r>
                <a:r>
                  <a:rPr lang="en-ID" sz="2400" b="1" dirty="0">
                    <a:latin typeface="Times New Roman" panose="02020603050405020304" pitchFamily="18" charset="0"/>
                    <a:ea typeface="Calibri" panose="020F0502020204030204" pitchFamily="34" charset="0"/>
                  </a:rPr>
                  <a:t> </a:t>
                </a:r>
                <a:r>
                  <a:rPr lang="en-ID" sz="2400" b="1" dirty="0" err="1">
                    <a:latin typeface="Times New Roman" panose="02020603050405020304" pitchFamily="18" charset="0"/>
                    <a:ea typeface="Calibri" panose="020F0502020204030204" pitchFamily="34" charset="0"/>
                  </a:rPr>
                  <a:t>tersebut</a:t>
                </a:r>
                <a:r>
                  <a:rPr lang="en-ID" sz="2400" b="1" dirty="0">
                    <a:latin typeface="Times New Roman" panose="02020603050405020304" pitchFamily="18" charset="0"/>
                    <a:ea typeface="Calibri" panose="020F0502020204030204" pitchFamily="34" charset="0"/>
                  </a:rPr>
                  <a:t> </a:t>
                </a:r>
                <a:r>
                  <a:rPr lang="en-ID" sz="2400" b="1" dirty="0" err="1">
                    <a:latin typeface="Times New Roman" panose="02020603050405020304" pitchFamily="18" charset="0"/>
                    <a:ea typeface="Calibri" panose="020F0502020204030204" pitchFamily="34" charset="0"/>
                  </a:rPr>
                  <a:t>merupakan</a:t>
                </a:r>
                <a:r>
                  <a:rPr lang="en-ID" sz="2400" b="1" dirty="0">
                    <a:latin typeface="Times New Roman" panose="02020603050405020304" pitchFamily="18" charset="0"/>
                    <a:ea typeface="Calibri" panose="020F0502020204030204" pitchFamily="34" charset="0"/>
                  </a:rPr>
                  <a:t> </a:t>
                </a:r>
                <a:r>
                  <a:rPr lang="en-ID" sz="2400" b="1" dirty="0" err="1">
                    <a:latin typeface="Times New Roman" panose="02020603050405020304" pitchFamily="18" charset="0"/>
                    <a:ea typeface="Calibri" panose="020F0502020204030204" pitchFamily="34" charset="0"/>
                  </a:rPr>
                  <a:t>bagian</a:t>
                </a:r>
                <a:r>
                  <a:rPr lang="en-ID" sz="2400" b="1" dirty="0">
                    <a:latin typeface="Times New Roman" panose="02020603050405020304" pitchFamily="18" charset="0"/>
                    <a:ea typeface="Calibri" panose="020F0502020204030204" pitchFamily="34" charset="0"/>
                  </a:rPr>
                  <a:t> </a:t>
                </a:r>
                <a:r>
                  <a:rPr lang="en-ID" sz="2400" b="1" dirty="0" err="1">
                    <a:latin typeface="Times New Roman" panose="02020603050405020304" pitchFamily="18" charset="0"/>
                    <a:ea typeface="Calibri" panose="020F0502020204030204" pitchFamily="34" charset="0"/>
                  </a:rPr>
                  <a:t>dari</a:t>
                </a:r>
                <a:endParaRPr lang="en-ID" sz="2400" b="1" dirty="0">
                  <a:latin typeface="Times New Roman" panose="02020603050405020304" pitchFamily="18" charset="0"/>
                  <a:ea typeface="Calibri" panose="020F0502020204030204" pitchFamily="34" charset="0"/>
                </a:endParaRPr>
              </a:p>
              <a:p>
                <a:pPr marL="0" indent="0">
                  <a:lnSpc>
                    <a:spcPct val="100000"/>
                  </a:lnSpc>
                  <a:buNone/>
                </a:pPr>
                <a:r>
                  <a:rPr lang="en-ID" sz="2400" b="1" dirty="0">
                    <a:latin typeface="Times New Roman" panose="02020603050405020304" pitchFamily="18" charset="0"/>
                    <a:ea typeface="Calibri" panose="020F0502020204030204" pitchFamily="34" charset="0"/>
                  </a:rPr>
                  <a:t>    </a:t>
                </a:r>
                <a:r>
                  <a:rPr lang="en-ID" sz="2400" b="1" dirty="0" err="1">
                    <a:latin typeface="Times New Roman" panose="02020603050405020304" pitchFamily="18" charset="0"/>
                    <a:ea typeface="Calibri" panose="020F0502020204030204" pitchFamily="34" charset="0"/>
                  </a:rPr>
                  <a:t>kelompok</a:t>
                </a:r>
                <a:r>
                  <a:rPr lang="en-ID" sz="2400" b="1" dirty="0">
                    <a:latin typeface="Times New Roman" panose="02020603050405020304" pitchFamily="18" charset="0"/>
                    <a:ea typeface="Calibri" panose="020F0502020204030204" pitchFamily="34" charset="0"/>
                  </a:rPr>
                  <a:t> data </a:t>
                </a:r>
                <a:r>
                  <a:rPr lang="en-ID" sz="2400" b="1" dirty="0" err="1">
                    <a:latin typeface="Times New Roman" panose="02020603050405020304" pitchFamily="18" charset="0"/>
                    <a:ea typeface="Calibri" panose="020F0502020204030204" pitchFamily="34" charset="0"/>
                  </a:rPr>
                  <a:t>merah</a:t>
                </a:r>
                <a:r>
                  <a:rPr lang="en-ID" sz="2400" dirty="0">
                    <a:latin typeface="Times New Roman" panose="02020603050405020304" pitchFamily="18" charset="0"/>
                    <a:ea typeface="Calibri" panose="020F0502020204030204" pitchFamily="34" charset="0"/>
                  </a:rPr>
                  <a:t> </a:t>
                </a:r>
                <a:r>
                  <a:rPr lang="en-ID" sz="2400" dirty="0" err="1">
                    <a:latin typeface="Times New Roman" panose="02020603050405020304" pitchFamily="18" charset="0"/>
                    <a:ea typeface="Calibri" panose="020F0502020204030204" pitchFamily="34" charset="0"/>
                  </a:rPr>
                  <a:t>karena</a:t>
                </a:r>
                <a:r>
                  <a:rPr lang="en-ID" sz="2400" dirty="0">
                    <a:latin typeface="Times New Roman" panose="02020603050405020304" pitchFamily="18" charset="0"/>
                    <a:ea typeface="Calibri" panose="020F0502020204030204" pitchFamily="34" charset="0"/>
                  </a:rPr>
                  <a:t> </a:t>
                </a:r>
                <a:r>
                  <a:rPr lang="en-ID" sz="2400" dirty="0" err="1">
                    <a:latin typeface="Times New Roman" panose="02020603050405020304" pitchFamily="18" charset="0"/>
                    <a:ea typeface="Calibri" panose="020F0502020204030204" pitchFamily="34" charset="0"/>
                  </a:rPr>
                  <a:t>memiliki</a:t>
                </a:r>
                <a:r>
                  <a:rPr lang="en-ID" sz="2400" dirty="0">
                    <a:latin typeface="Times New Roman" panose="02020603050405020304" pitchFamily="18" charset="0"/>
                    <a:ea typeface="Calibri" panose="020F0502020204030204" pitchFamily="34" charset="0"/>
                  </a:rPr>
                  <a:t> </a:t>
                </a:r>
                <a:r>
                  <a:rPr lang="en-ID" sz="2400" b="1" dirty="0" err="1">
                    <a:latin typeface="Times New Roman" panose="02020603050405020304" pitchFamily="18" charset="0"/>
                    <a:ea typeface="Calibri" panose="020F0502020204030204" pitchFamily="34" charset="0"/>
                  </a:rPr>
                  <a:t>probabilitas</a:t>
                </a:r>
                <a:r>
                  <a:rPr lang="en-ID" sz="2400" b="1" dirty="0">
                    <a:latin typeface="Times New Roman" panose="02020603050405020304" pitchFamily="18" charset="0"/>
                    <a:ea typeface="Calibri" panose="020F0502020204030204" pitchFamily="34" charset="0"/>
                  </a:rPr>
                  <a:t> posterior </a:t>
                </a:r>
                <a:r>
                  <a:rPr lang="en-ID" sz="2400" b="1" dirty="0" err="1">
                    <a:latin typeface="Times New Roman" panose="02020603050405020304" pitchFamily="18" charset="0"/>
                    <a:ea typeface="Calibri" panose="020F0502020204030204" pitchFamily="34" charset="0"/>
                  </a:rPr>
                  <a:t>merah</a:t>
                </a:r>
                <a:r>
                  <a:rPr lang="en-ID" sz="2400" b="1" dirty="0">
                    <a:latin typeface="Times New Roman" panose="02020603050405020304" pitchFamily="18" charset="0"/>
                    <a:ea typeface="Calibri" panose="020F0502020204030204" pitchFamily="34" charset="0"/>
                  </a:rPr>
                  <a:t> yang </a:t>
                </a:r>
                <a:r>
                  <a:rPr lang="en-ID" sz="2400" b="1" dirty="0" err="1">
                    <a:latin typeface="Times New Roman" panose="02020603050405020304" pitchFamily="18" charset="0"/>
                    <a:ea typeface="Calibri" panose="020F0502020204030204" pitchFamily="34" charset="0"/>
                  </a:rPr>
                  <a:t>lebih</a:t>
                </a:r>
                <a:r>
                  <a:rPr lang="en-ID" sz="2400" b="1" dirty="0">
                    <a:latin typeface="Times New Roman" panose="02020603050405020304" pitchFamily="18" charset="0"/>
                    <a:ea typeface="Calibri" panose="020F0502020204030204" pitchFamily="34" charset="0"/>
                  </a:rPr>
                  <a:t> </a:t>
                </a:r>
                <a:r>
                  <a:rPr lang="en-ID" sz="2400" b="1" dirty="0" err="1">
                    <a:latin typeface="Times New Roman" panose="02020603050405020304" pitchFamily="18" charset="0"/>
                    <a:ea typeface="Calibri" panose="020F0502020204030204" pitchFamily="34" charset="0"/>
                  </a:rPr>
                  <a:t>besar</a:t>
                </a:r>
                <a:r>
                  <a:rPr lang="en-ID" sz="2400" dirty="0">
                    <a:latin typeface="Times New Roman" panose="02020603050405020304" pitchFamily="18" charset="0"/>
                    <a:ea typeface="Calibri" panose="020F0502020204030204" pitchFamily="34" charset="0"/>
                  </a:rPr>
                  <a:t>.</a:t>
                </a:r>
                <a:r>
                  <a:rPr lang="en-ID" sz="2400" b="1" dirty="0">
                    <a:latin typeface="Times New Roman" panose="02020603050405020304" pitchFamily="18" charset="0"/>
                    <a:ea typeface="Calibri" panose="020F0502020204030204" pitchFamily="34" charset="0"/>
                  </a:rPr>
                  <a:t> </a:t>
                </a:r>
                <a:endParaRPr lang="en-ID" sz="2400" b="1" dirty="0">
                  <a:ea typeface="Calibri" panose="020F0502020204030204" pitchFamily="34" charset="0"/>
                  <a:cs typeface="Times New Roman" panose="02020603050405020304" pitchFamily="18" charset="0"/>
                </a:endParaRPr>
              </a:p>
            </p:txBody>
          </p:sp>
        </mc:Choice>
        <mc:Fallback xmlns="">
          <p:sp>
            <p:nvSpPr>
              <p:cNvPr id="10" name="Text Placeholder 2">
                <a:extLst>
                  <a:ext uri="{FF2B5EF4-FFF2-40B4-BE49-F238E27FC236}">
                    <a16:creationId xmlns:a16="http://schemas.microsoft.com/office/drawing/2014/main" id="{566EDAA3-0B85-47DF-8FA6-987E9B6B628A}"/>
                  </a:ext>
                </a:extLst>
              </p:cNvPr>
              <p:cNvSpPr txBox="1">
                <a:spLocks noRot="1" noChangeAspect="1" noMove="1" noResize="1" noEditPoints="1" noAdjustHandles="1" noChangeArrowheads="1" noChangeShapeType="1" noTextEdit="1"/>
              </p:cNvSpPr>
              <p:nvPr/>
            </p:nvSpPr>
            <p:spPr>
              <a:xfrm>
                <a:off x="180536" y="2254350"/>
                <a:ext cx="11830929" cy="2883877"/>
              </a:xfrm>
              <a:prstGeom prst="rect">
                <a:avLst/>
              </a:prstGeom>
              <a:blipFill>
                <a:blip r:embed="rId3"/>
                <a:stretch>
                  <a:fillRect/>
                </a:stretch>
              </a:blipFill>
            </p:spPr>
            <p:txBody>
              <a:bodyPr/>
              <a:lstStyle/>
              <a:p>
                <a:r>
                  <a:rPr lang="en-ID">
                    <a:noFill/>
                  </a:rPr>
                  <a:t> </a:t>
                </a:r>
              </a:p>
            </p:txBody>
          </p:sp>
        </mc:Fallback>
      </mc:AlternateContent>
      <p:sp>
        <p:nvSpPr>
          <p:cNvPr id="5" name="Rectangle 4">
            <a:extLst>
              <a:ext uri="{FF2B5EF4-FFF2-40B4-BE49-F238E27FC236}">
                <a16:creationId xmlns:a16="http://schemas.microsoft.com/office/drawing/2014/main" id="{0ADC77CB-9136-4EB5-B54A-A469B66D5B33}"/>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3815759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8A5807-948F-42E4-AED7-960277CEC8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
        <p:nvSpPr>
          <p:cNvPr id="2" name="Slide Number Placeholder 1"/>
          <p:cNvSpPr>
            <a:spLocks noGrp="1"/>
          </p:cNvSpPr>
          <p:nvPr>
            <p:ph type="sldNum" sz="quarter" idx="12"/>
          </p:nvPr>
        </p:nvSpPr>
        <p:spPr/>
        <p:txBody>
          <a:bodyPr/>
          <a:lstStyle/>
          <a:p>
            <a:fld id="{C05D9349-9402-440B-B8CA-5E26FDD5747A}" type="slidenum">
              <a:rPr lang="id-ID" smtClean="0"/>
              <a:pPr/>
              <a:t>15</a:t>
            </a:fld>
            <a:endParaRPr lang="id-ID"/>
          </a:p>
        </p:txBody>
      </p:sp>
      <p:sp>
        <p:nvSpPr>
          <p:cNvPr id="5" name="Text Placeholder 2"/>
          <p:cNvSpPr txBox="1">
            <a:spLocks/>
          </p:cNvSpPr>
          <p:nvPr/>
        </p:nvSpPr>
        <p:spPr>
          <a:xfrm>
            <a:off x="999390" y="1235722"/>
            <a:ext cx="10193215" cy="23044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ms-MY" sz="1800" dirty="0"/>
              <a:t>Menurut KBBI, </a:t>
            </a:r>
            <a:r>
              <a:rPr lang="ms-MY" sz="1800" b="1" dirty="0"/>
              <a:t>asosiasi</a:t>
            </a:r>
            <a:r>
              <a:rPr lang="ms-MY" sz="1800" dirty="0"/>
              <a:t> ialah pembentukan hubungan atau pertalian antara gagasan, ingatan, atau kegiatan pancaindra.</a:t>
            </a:r>
          </a:p>
          <a:p>
            <a:pPr algn="just">
              <a:lnSpc>
                <a:spcPct val="100000"/>
              </a:lnSpc>
            </a:pPr>
            <a:r>
              <a:rPr lang="ms-MY" sz="1800" dirty="0"/>
              <a:t>Sedangkan </a:t>
            </a:r>
            <a:r>
              <a:rPr lang="ms-MY" sz="1800" b="1" dirty="0"/>
              <a:t>teks</a:t>
            </a:r>
            <a:r>
              <a:rPr lang="ms-MY" sz="1800" dirty="0"/>
              <a:t> ialah </a:t>
            </a:r>
            <a:r>
              <a:rPr lang="en-US" sz="1800" dirty="0" err="1"/>
              <a:t>naskah</a:t>
            </a:r>
            <a:r>
              <a:rPr lang="en-US" sz="1800" dirty="0"/>
              <a:t> yang </a:t>
            </a:r>
            <a:r>
              <a:rPr lang="en-US" sz="1800" dirty="0" err="1"/>
              <a:t>berupa</a:t>
            </a:r>
            <a:r>
              <a:rPr lang="en-US" sz="1800" dirty="0"/>
              <a:t> kata-kata </a:t>
            </a:r>
            <a:r>
              <a:rPr lang="en-US" sz="1800" dirty="0" err="1"/>
              <a:t>dari</a:t>
            </a:r>
            <a:r>
              <a:rPr lang="en-US" sz="1800" dirty="0"/>
              <a:t> </a:t>
            </a:r>
            <a:r>
              <a:rPr lang="en-US" sz="1800" dirty="0" err="1"/>
              <a:t>seorang</a:t>
            </a:r>
            <a:r>
              <a:rPr lang="en-US" sz="1800" dirty="0"/>
              <a:t> </a:t>
            </a:r>
            <a:r>
              <a:rPr lang="en-US" sz="1800" dirty="0" err="1"/>
              <a:t>pengarang</a:t>
            </a:r>
            <a:r>
              <a:rPr lang="sv-SE" sz="1800" dirty="0"/>
              <a:t>.</a:t>
            </a:r>
          </a:p>
          <a:p>
            <a:pPr algn="just">
              <a:lnSpc>
                <a:spcPct val="100000"/>
              </a:lnSpc>
            </a:pPr>
            <a:r>
              <a:rPr lang="sv-SE" sz="1800" dirty="0"/>
              <a:t>Sehingga </a:t>
            </a:r>
            <a:r>
              <a:rPr lang="sv-SE" sz="1800" b="1" dirty="0"/>
              <a:t>asosiasi teks</a:t>
            </a:r>
            <a:r>
              <a:rPr lang="sv-SE" sz="1800" dirty="0"/>
              <a:t> dapat diartikan sebagai pembentukan hubungan atau relasi antarkata pada suatu kalimat. Untuk melihat tingkat hubungan antarkata tersebut, maka perlu dilakukan perhitungan nilai korelasi dengan rumus di bawah ini.</a:t>
            </a:r>
            <a:endParaRPr lang="ms-MY" sz="1800" dirty="0"/>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Asosiasi</a:t>
            </a:r>
            <a:r>
              <a:rPr lang="en-US" dirty="0"/>
              <a:t> </a:t>
            </a:r>
            <a:r>
              <a:rPr lang="en-US" dirty="0" err="1"/>
              <a:t>Teks</a:t>
            </a:r>
            <a:endParaRPr lang="id-ID" dirty="0"/>
          </a:p>
        </p:txBody>
      </p:sp>
      <p:sp>
        <p:nvSpPr>
          <p:cNvPr id="9" name="Text Placeholder 2">
            <a:extLst>
              <a:ext uri="{FF2B5EF4-FFF2-40B4-BE49-F238E27FC236}">
                <a16:creationId xmlns:a16="http://schemas.microsoft.com/office/drawing/2014/main" id="{632FF94C-0F3D-4FF7-9BD5-057F8A3B59BD}"/>
              </a:ext>
            </a:extLst>
          </p:cNvPr>
          <p:cNvSpPr txBox="1">
            <a:spLocks/>
          </p:cNvSpPr>
          <p:nvPr/>
        </p:nvSpPr>
        <p:spPr>
          <a:xfrm>
            <a:off x="4168618" y="6116835"/>
            <a:ext cx="3854757" cy="3569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800" b="1" dirty="0"/>
              <a:t>Rumus Nilai Korelasi Antarkata</a:t>
            </a:r>
          </a:p>
        </p:txBody>
      </p:sp>
      <p:pic>
        <p:nvPicPr>
          <p:cNvPr id="4" name="Picture 3">
            <a:extLst>
              <a:ext uri="{FF2B5EF4-FFF2-40B4-BE49-F238E27FC236}">
                <a16:creationId xmlns:a16="http://schemas.microsoft.com/office/drawing/2014/main" id="{1A8294A5-D522-4614-B5E6-6C396BB69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997" y="3230448"/>
            <a:ext cx="8460000" cy="2886387"/>
          </a:xfrm>
          <a:prstGeom prst="rect">
            <a:avLst/>
          </a:prstGeom>
        </p:spPr>
      </p:pic>
    </p:spTree>
    <p:extLst>
      <p:ext uri="{BB962C8B-B14F-4D97-AF65-F5344CB8AC3E}">
        <p14:creationId xmlns:p14="http://schemas.microsoft.com/office/powerpoint/2010/main" val="2893030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16</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Asosiasi</a:t>
            </a:r>
            <a:r>
              <a:rPr lang="en-US" dirty="0"/>
              <a:t> </a:t>
            </a:r>
            <a:r>
              <a:rPr lang="en-US" dirty="0" err="1"/>
              <a:t>Teks</a:t>
            </a:r>
            <a:endParaRPr lang="id-ID" dirty="0"/>
          </a:p>
        </p:txBody>
      </p:sp>
      <p:sp>
        <p:nvSpPr>
          <p:cNvPr id="10" name="Text Placeholder 2">
            <a:extLst>
              <a:ext uri="{FF2B5EF4-FFF2-40B4-BE49-F238E27FC236}">
                <a16:creationId xmlns:a16="http://schemas.microsoft.com/office/drawing/2014/main" id="{566EDAA3-0B85-47DF-8FA6-987E9B6B628A}"/>
              </a:ext>
            </a:extLst>
          </p:cNvPr>
          <p:cNvSpPr txBox="1">
            <a:spLocks/>
          </p:cNvSpPr>
          <p:nvPr/>
        </p:nvSpPr>
        <p:spPr>
          <a:xfrm>
            <a:off x="310486" y="1463859"/>
            <a:ext cx="5369877" cy="37130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ID" sz="1800" dirty="0" err="1"/>
              <a:t>Adapaun</a:t>
            </a:r>
            <a:r>
              <a:rPr lang="en-ID" sz="1800" dirty="0"/>
              <a:t> </a:t>
            </a:r>
            <a:r>
              <a:rPr lang="en-ID" sz="1800" b="1" dirty="0" err="1"/>
              <a:t>simulasi</a:t>
            </a:r>
            <a:r>
              <a:rPr lang="en-ID" sz="1800" b="1" dirty="0"/>
              <a:t> </a:t>
            </a:r>
            <a:r>
              <a:rPr lang="en-ID" sz="1800" b="1" dirty="0" err="1"/>
              <a:t>perhitungan</a:t>
            </a:r>
            <a:r>
              <a:rPr lang="en-ID" sz="1800" dirty="0"/>
              <a:t> </a:t>
            </a:r>
            <a:r>
              <a:rPr lang="en-ID" sz="1800" dirty="0" err="1"/>
              <a:t>nilai</a:t>
            </a:r>
            <a:r>
              <a:rPr lang="en-ID" sz="1800" dirty="0"/>
              <a:t> </a:t>
            </a:r>
            <a:r>
              <a:rPr lang="en-ID" sz="1800" dirty="0" err="1"/>
              <a:t>korelasi</a:t>
            </a:r>
            <a:r>
              <a:rPr lang="en-ID" sz="1800" dirty="0"/>
              <a:t> </a:t>
            </a:r>
            <a:r>
              <a:rPr lang="en-ID" sz="1800" dirty="0" err="1"/>
              <a:t>dilakukan</a:t>
            </a:r>
            <a:r>
              <a:rPr lang="en-ID" sz="1800" dirty="0"/>
              <a:t> pada </a:t>
            </a:r>
            <a:r>
              <a:rPr lang="en-ID" sz="1800" dirty="0" err="1"/>
              <a:t>contoh</a:t>
            </a:r>
            <a:r>
              <a:rPr lang="en-ID" sz="1800" dirty="0"/>
              <a:t> </a:t>
            </a:r>
            <a:r>
              <a:rPr lang="en-ID" sz="1800" dirty="0" err="1"/>
              <a:t>berikut</a:t>
            </a:r>
            <a:r>
              <a:rPr lang="en-ID" sz="1800" dirty="0"/>
              <a:t>.</a:t>
            </a:r>
          </a:p>
          <a:p>
            <a:pPr marL="0" indent="0" algn="just">
              <a:lnSpc>
                <a:spcPct val="150000"/>
              </a:lnSpc>
              <a:buNone/>
            </a:pPr>
            <a:r>
              <a:rPr lang="fi-FI" sz="1800" dirty="0"/>
              <a:t>kata1	kata2	kata3	kata4	kata5	</a:t>
            </a:r>
          </a:p>
          <a:p>
            <a:pPr marL="0" indent="0" algn="just">
              <a:lnSpc>
                <a:spcPct val="150000"/>
              </a:lnSpc>
              <a:buNone/>
            </a:pPr>
            <a:r>
              <a:rPr lang="fi-FI" sz="1800" dirty="0"/>
              <a:t>kata1	kata2	kata3	kata4	kata5	</a:t>
            </a:r>
          </a:p>
          <a:p>
            <a:pPr marL="0" indent="0" algn="just">
              <a:lnSpc>
                <a:spcPct val="150000"/>
              </a:lnSpc>
              <a:buNone/>
            </a:pPr>
            <a:r>
              <a:rPr lang="fi-FI" sz="1800" dirty="0"/>
              <a:t>kata1	kata2	kata3	kata4	kata5	</a:t>
            </a:r>
          </a:p>
          <a:p>
            <a:pPr marL="0" indent="0" algn="just">
              <a:lnSpc>
                <a:spcPct val="150000"/>
              </a:lnSpc>
              <a:buNone/>
            </a:pPr>
            <a:r>
              <a:rPr lang="fi-FI" sz="1800" dirty="0"/>
              <a:t>kata1	kata2	kata3	kata4	kata5	</a:t>
            </a:r>
          </a:p>
          <a:p>
            <a:pPr marL="0" indent="0" algn="just">
              <a:lnSpc>
                <a:spcPct val="150000"/>
              </a:lnSpc>
              <a:buNone/>
            </a:pPr>
            <a:r>
              <a:rPr lang="fi-FI" sz="1800" dirty="0"/>
              <a:t>kata1	kata2	kata3	kata4	kata5</a:t>
            </a:r>
          </a:p>
        </p:txBody>
      </p:sp>
      <p:sp>
        <p:nvSpPr>
          <p:cNvPr id="11" name="Rectangle 10">
            <a:extLst>
              <a:ext uri="{FF2B5EF4-FFF2-40B4-BE49-F238E27FC236}">
                <a16:creationId xmlns:a16="http://schemas.microsoft.com/office/drawing/2014/main" id="{EF7F5E5D-45B3-4B5C-B27E-4549188725A9}"/>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
        <p:nvSpPr>
          <p:cNvPr id="7" name="Text Placeholder 2">
            <a:extLst>
              <a:ext uri="{FF2B5EF4-FFF2-40B4-BE49-F238E27FC236}">
                <a16:creationId xmlns:a16="http://schemas.microsoft.com/office/drawing/2014/main" id="{6FCF6286-2214-436A-A0E4-2E71FA4520CD}"/>
              </a:ext>
            </a:extLst>
          </p:cNvPr>
          <p:cNvSpPr txBox="1">
            <a:spLocks/>
          </p:cNvSpPr>
          <p:nvPr/>
        </p:nvSpPr>
        <p:spPr>
          <a:xfrm>
            <a:off x="5866830" y="2405838"/>
            <a:ext cx="6138702" cy="41825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D" sz="1800" dirty="0" err="1"/>
              <a:t>Kemudian</a:t>
            </a:r>
            <a:r>
              <a:rPr lang="en-ID" sz="1800" dirty="0"/>
              <a:t> </a:t>
            </a:r>
            <a:r>
              <a:rPr lang="en-ID" sz="1800" dirty="0" err="1"/>
              <a:t>keenam</a:t>
            </a:r>
            <a:r>
              <a:rPr lang="en-ID" sz="1800" dirty="0"/>
              <a:t> kata </a:t>
            </a:r>
            <a:r>
              <a:rPr lang="en-ID" sz="1800" dirty="0" err="1"/>
              <a:t>tersebut</a:t>
            </a:r>
            <a:r>
              <a:rPr lang="en-ID" sz="1800" dirty="0"/>
              <a:t> </a:t>
            </a:r>
            <a:r>
              <a:rPr lang="en-ID" sz="1800" dirty="0" err="1"/>
              <a:t>diubah</a:t>
            </a:r>
            <a:r>
              <a:rPr lang="en-ID" sz="1800" dirty="0"/>
              <a:t> </a:t>
            </a:r>
            <a:r>
              <a:rPr lang="en-ID" sz="1800" dirty="0" err="1"/>
              <a:t>menjadi</a:t>
            </a:r>
            <a:r>
              <a:rPr lang="en-ID" sz="1800" dirty="0"/>
              <a:t> </a:t>
            </a:r>
            <a:r>
              <a:rPr lang="en-ID" sz="1800" b="1" i="1" dirty="0"/>
              <a:t>document term matrix</a:t>
            </a:r>
            <a:r>
              <a:rPr lang="en-ID" sz="1800" b="1" dirty="0"/>
              <a:t> (</a:t>
            </a:r>
            <a:r>
              <a:rPr lang="en-ID" sz="1800" b="1" dirty="0" err="1"/>
              <a:t>dtm</a:t>
            </a:r>
            <a:r>
              <a:rPr lang="en-ID" sz="1800" b="1" dirty="0"/>
              <a:t>)</a:t>
            </a:r>
            <a:r>
              <a:rPr lang="en-ID" sz="1800" dirty="0"/>
              <a:t>.</a:t>
            </a:r>
          </a:p>
          <a:p>
            <a:pPr marL="0" indent="0">
              <a:lnSpc>
                <a:spcPct val="150000"/>
              </a:lnSpc>
              <a:buNone/>
            </a:pPr>
            <a:r>
              <a:rPr lang="fi-FI" sz="1800" dirty="0"/>
              <a:t>Docs   kata1     kata2      kata3     kata4      kata5    </a:t>
            </a:r>
          </a:p>
          <a:p>
            <a:pPr marL="0" indent="0">
              <a:lnSpc>
                <a:spcPct val="150000"/>
              </a:lnSpc>
              <a:buNone/>
            </a:pPr>
            <a:r>
              <a:rPr lang="fi-FI" sz="1800" dirty="0"/>
              <a:t>   1	1	2	3	4	5	</a:t>
            </a:r>
          </a:p>
          <a:p>
            <a:pPr marL="0" indent="0">
              <a:lnSpc>
                <a:spcPct val="150000"/>
              </a:lnSpc>
              <a:buNone/>
            </a:pPr>
            <a:r>
              <a:rPr lang="fi-FI" sz="1800" dirty="0"/>
              <a:t>   2	2	3	4	5	6	</a:t>
            </a:r>
          </a:p>
          <a:p>
            <a:pPr marL="0" indent="0">
              <a:lnSpc>
                <a:spcPct val="150000"/>
              </a:lnSpc>
              <a:buNone/>
            </a:pPr>
            <a:r>
              <a:rPr lang="fi-FI" sz="1800" dirty="0"/>
              <a:t>   3	3	4	5	6	7	</a:t>
            </a:r>
          </a:p>
          <a:p>
            <a:pPr marL="0" indent="0">
              <a:lnSpc>
                <a:spcPct val="150000"/>
              </a:lnSpc>
              <a:buNone/>
            </a:pPr>
            <a:r>
              <a:rPr lang="fi-FI" sz="1800" dirty="0"/>
              <a:t>   4	4	5	6	7	8	</a:t>
            </a:r>
          </a:p>
          <a:p>
            <a:pPr marL="0" indent="0">
              <a:lnSpc>
                <a:spcPct val="150000"/>
              </a:lnSpc>
              <a:buNone/>
            </a:pPr>
            <a:r>
              <a:rPr lang="fi-FI" sz="1800" dirty="0"/>
              <a:t>   5	5	6	7	8	9</a:t>
            </a:r>
            <a:r>
              <a:rPr lang="en-US" sz="1800" dirty="0"/>
              <a:t>	</a:t>
            </a:r>
            <a:endParaRPr lang="en-ID" sz="1800" dirty="0"/>
          </a:p>
          <a:p>
            <a:pPr marL="0" indent="0" algn="just">
              <a:lnSpc>
                <a:spcPct val="150000"/>
              </a:lnSpc>
              <a:buNone/>
            </a:pPr>
            <a:r>
              <a:rPr lang="en-ID" sz="1800" dirty="0"/>
              <a:t>		</a:t>
            </a:r>
            <a:endParaRPr lang="en-ID" sz="1800" dirty="0">
              <a:solidFill>
                <a:schemeClr val="tx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2282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17</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Asosiasi</a:t>
            </a:r>
            <a:r>
              <a:rPr lang="en-US" dirty="0"/>
              <a:t> </a:t>
            </a:r>
            <a:r>
              <a:rPr lang="en-US" dirty="0" err="1"/>
              <a:t>Teks</a:t>
            </a:r>
            <a:endParaRPr lang="id-ID" dirty="0"/>
          </a:p>
        </p:txBody>
      </p:sp>
      <p:sp>
        <p:nvSpPr>
          <p:cNvPr id="11" name="Rectangle 10">
            <a:extLst>
              <a:ext uri="{FF2B5EF4-FFF2-40B4-BE49-F238E27FC236}">
                <a16:creationId xmlns:a16="http://schemas.microsoft.com/office/drawing/2014/main" id="{EF7F5E5D-45B3-4B5C-B27E-4549188725A9}"/>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3" name="Picture 2">
            <a:extLst>
              <a:ext uri="{FF2B5EF4-FFF2-40B4-BE49-F238E27FC236}">
                <a16:creationId xmlns:a16="http://schemas.microsoft.com/office/drawing/2014/main" id="{931E6EA8-69B1-44A5-BED4-89A7A299CA13}"/>
              </a:ext>
            </a:extLst>
          </p:cNvPr>
          <p:cNvPicPr>
            <a:picLocks noChangeAspect="1"/>
          </p:cNvPicPr>
          <p:nvPr/>
        </p:nvPicPr>
        <p:blipFill>
          <a:blip r:embed="rId3"/>
          <a:stretch>
            <a:fillRect/>
          </a:stretch>
        </p:blipFill>
        <p:spPr>
          <a:xfrm>
            <a:off x="1657643" y="1469500"/>
            <a:ext cx="8876714" cy="5128827"/>
          </a:xfrm>
          <a:prstGeom prst="rect">
            <a:avLst/>
          </a:prstGeom>
        </p:spPr>
      </p:pic>
    </p:spTree>
    <p:extLst>
      <p:ext uri="{BB962C8B-B14F-4D97-AF65-F5344CB8AC3E}">
        <p14:creationId xmlns:p14="http://schemas.microsoft.com/office/powerpoint/2010/main" val="380751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18</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Asosiasi</a:t>
            </a:r>
            <a:r>
              <a:rPr lang="en-US" dirty="0"/>
              <a:t> </a:t>
            </a:r>
            <a:r>
              <a:rPr lang="en-US" dirty="0" err="1"/>
              <a:t>Teks</a:t>
            </a:r>
            <a:endParaRPr lang="id-ID" dirty="0"/>
          </a:p>
        </p:txBody>
      </p:sp>
      <mc:AlternateContent xmlns:mc="http://schemas.openxmlformats.org/markup-compatibility/2006" xmlns:a14="http://schemas.microsoft.com/office/drawing/2010/main">
        <mc:Choice Requires="a14">
          <p:sp>
            <p:nvSpPr>
              <p:cNvPr id="10" name="Text Placeholder 2">
                <a:extLst>
                  <a:ext uri="{FF2B5EF4-FFF2-40B4-BE49-F238E27FC236}">
                    <a16:creationId xmlns:a16="http://schemas.microsoft.com/office/drawing/2014/main" id="{566EDAA3-0B85-47DF-8FA6-987E9B6B628A}"/>
                  </a:ext>
                </a:extLst>
              </p:cNvPr>
              <p:cNvSpPr txBox="1">
                <a:spLocks/>
              </p:cNvSpPr>
              <p:nvPr/>
            </p:nvSpPr>
            <p:spPr>
              <a:xfrm>
                <a:off x="782161" y="1972953"/>
                <a:ext cx="10627677" cy="36154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400"/>
                  </a:spcAft>
                  <a:buNone/>
                </a:pPr>
                <a14:m>
                  <m:oMathPara xmlns:m="http://schemas.openxmlformats.org/officeDocument/2006/math">
                    <m:oMathParaPr>
                      <m:jc m:val="centerGroup"/>
                    </m:oMathParaPr>
                    <m:oMath xmlns:m="http://schemas.openxmlformats.org/officeDocument/2006/math">
                      <m:r>
                        <a:rPr lang="en-ID" sz="2000" i="1">
                          <a:latin typeface="Cambria Math" panose="02040503050406030204" pitchFamily="18" charset="0"/>
                        </a:rPr>
                        <m:t>𝑟</m:t>
                      </m:r>
                      <m:r>
                        <a:rPr lang="en-ID" sz="2000" i="1">
                          <a:latin typeface="Cambria Math" panose="02040503050406030204" pitchFamily="18" charset="0"/>
                        </a:rPr>
                        <m:t>= </m:t>
                      </m:r>
                      <m:f>
                        <m:fPr>
                          <m:ctrlPr>
                            <a:rPr lang="en-ID" sz="2000" i="1">
                              <a:latin typeface="Cambria Math" panose="02040503050406030204" pitchFamily="18" charset="0"/>
                            </a:rPr>
                          </m:ctrlPr>
                        </m:fPr>
                        <m:num>
                          <m:r>
                            <a:rPr lang="en-ID" sz="2000" i="1">
                              <a:latin typeface="Cambria Math" panose="02040503050406030204" pitchFamily="18" charset="0"/>
                            </a:rPr>
                            <m:t>𝑛</m:t>
                          </m:r>
                          <m:r>
                            <a:rPr lang="en-ID" sz="2000" i="1">
                              <a:latin typeface="Cambria Math" panose="02040503050406030204" pitchFamily="18" charset="0"/>
                            </a:rPr>
                            <m:t>∑</m:t>
                          </m:r>
                          <m:sSub>
                            <m:sSubPr>
                              <m:ctrlPr>
                                <a:rPr lang="en-ID" sz="2000" i="1">
                                  <a:latin typeface="Cambria Math" panose="02040503050406030204" pitchFamily="18" charset="0"/>
                                </a:rPr>
                              </m:ctrlPr>
                            </m:sSubPr>
                            <m:e>
                              <m:r>
                                <a:rPr lang="en-ID" sz="2000" i="1">
                                  <a:latin typeface="Cambria Math" panose="02040503050406030204" pitchFamily="18" charset="0"/>
                                </a:rPr>
                                <m:t>𝜘</m:t>
                              </m:r>
                            </m:e>
                            <m:sub>
                              <m:r>
                                <a:rPr lang="en-ID" sz="2000" i="1">
                                  <a:latin typeface="Cambria Math" panose="02040503050406030204" pitchFamily="18" charset="0"/>
                                </a:rPr>
                                <m:t>𝑖</m:t>
                              </m:r>
                            </m:sub>
                          </m:sSub>
                          <m:sSub>
                            <m:sSubPr>
                              <m:ctrlPr>
                                <a:rPr lang="en-ID" sz="2000" i="1">
                                  <a:latin typeface="Cambria Math" panose="02040503050406030204" pitchFamily="18" charset="0"/>
                                </a:rPr>
                              </m:ctrlPr>
                            </m:sSubPr>
                            <m:e>
                              <m:r>
                                <a:rPr lang="en-ID" sz="2000" i="1">
                                  <a:latin typeface="Cambria Math" panose="02040503050406030204" pitchFamily="18" charset="0"/>
                                </a:rPr>
                                <m:t>𝑦</m:t>
                              </m:r>
                            </m:e>
                            <m:sub>
                              <m:r>
                                <a:rPr lang="en-ID" sz="2000" i="1">
                                  <a:latin typeface="Cambria Math" panose="02040503050406030204" pitchFamily="18" charset="0"/>
                                </a:rPr>
                                <m:t>𝑖</m:t>
                              </m:r>
                            </m:sub>
                          </m:sSub>
                          <m:r>
                            <a:rPr lang="en-ID" sz="2000" i="1">
                              <a:latin typeface="Cambria Math" panose="02040503050406030204" pitchFamily="18" charset="0"/>
                            </a:rPr>
                            <m:t>−(∑</m:t>
                          </m:r>
                          <m:sSub>
                            <m:sSubPr>
                              <m:ctrlPr>
                                <a:rPr lang="en-ID" sz="2000" i="1">
                                  <a:latin typeface="Cambria Math" panose="02040503050406030204" pitchFamily="18" charset="0"/>
                                </a:rPr>
                              </m:ctrlPr>
                            </m:sSubPr>
                            <m:e>
                              <m:r>
                                <a:rPr lang="en-ID" sz="2000" i="1">
                                  <a:latin typeface="Cambria Math" panose="02040503050406030204" pitchFamily="18" charset="0"/>
                                </a:rPr>
                                <m:t>𝜘</m:t>
                              </m:r>
                            </m:e>
                            <m:sub>
                              <m:r>
                                <a:rPr lang="en-ID" sz="2000" i="1">
                                  <a:latin typeface="Cambria Math" panose="02040503050406030204" pitchFamily="18" charset="0"/>
                                </a:rPr>
                                <m:t>𝑖</m:t>
                              </m:r>
                            </m:sub>
                          </m:sSub>
                          <m:r>
                            <a:rPr lang="en-ID" sz="2000" i="1">
                              <a:latin typeface="Cambria Math" panose="02040503050406030204" pitchFamily="18" charset="0"/>
                            </a:rPr>
                            <m:t>)⋅(∑</m:t>
                          </m:r>
                          <m:sSub>
                            <m:sSubPr>
                              <m:ctrlPr>
                                <a:rPr lang="en-ID" sz="2000" i="1">
                                  <a:latin typeface="Cambria Math" panose="02040503050406030204" pitchFamily="18" charset="0"/>
                                </a:rPr>
                              </m:ctrlPr>
                            </m:sSubPr>
                            <m:e>
                              <m:r>
                                <a:rPr lang="en-ID" sz="2000" i="1">
                                  <a:latin typeface="Cambria Math" panose="02040503050406030204" pitchFamily="18" charset="0"/>
                                </a:rPr>
                                <m:t>𝑦</m:t>
                              </m:r>
                            </m:e>
                            <m:sub>
                              <m:r>
                                <a:rPr lang="en-ID" sz="2000" i="1">
                                  <a:latin typeface="Cambria Math" panose="02040503050406030204" pitchFamily="18" charset="0"/>
                                </a:rPr>
                                <m:t>𝑖</m:t>
                              </m:r>
                            </m:sub>
                          </m:sSub>
                          <m:r>
                            <a:rPr lang="en-ID" sz="2000" i="1">
                              <a:latin typeface="Cambria Math" panose="02040503050406030204" pitchFamily="18" charset="0"/>
                            </a:rPr>
                            <m:t>)</m:t>
                          </m:r>
                        </m:num>
                        <m:den>
                          <m:rad>
                            <m:radPr>
                              <m:degHide m:val="on"/>
                              <m:ctrlPr>
                                <a:rPr lang="en-ID" sz="2000" i="1">
                                  <a:latin typeface="Cambria Math" panose="02040503050406030204" pitchFamily="18" charset="0"/>
                                </a:rPr>
                              </m:ctrlPr>
                            </m:radPr>
                            <m:deg/>
                            <m:e>
                              <m:r>
                                <a:rPr lang="en-ID" sz="2000" i="1">
                                  <a:latin typeface="Cambria Math" panose="02040503050406030204" pitchFamily="18" charset="0"/>
                                </a:rPr>
                                <m:t>{</m:t>
                              </m:r>
                              <m:r>
                                <a:rPr lang="en-ID" sz="2000" i="1">
                                  <a:latin typeface="Cambria Math" panose="02040503050406030204" pitchFamily="18" charset="0"/>
                                </a:rPr>
                                <m:t>𝑛</m:t>
                              </m:r>
                              <m:r>
                                <a:rPr lang="en-ID" sz="2000" i="1">
                                  <a:latin typeface="Cambria Math" panose="02040503050406030204" pitchFamily="18" charset="0"/>
                                </a:rPr>
                                <m:t>∑</m:t>
                              </m:r>
                              <m:sSup>
                                <m:sSupPr>
                                  <m:ctrlPr>
                                    <a:rPr lang="en-ID" sz="2000" i="1">
                                      <a:latin typeface="Cambria Math" panose="02040503050406030204" pitchFamily="18" charset="0"/>
                                    </a:rPr>
                                  </m:ctrlPr>
                                </m:sSupPr>
                                <m:e>
                                  <m:sSub>
                                    <m:sSubPr>
                                      <m:ctrlPr>
                                        <a:rPr lang="en-ID" sz="2000" i="1">
                                          <a:latin typeface="Cambria Math" panose="02040503050406030204" pitchFamily="18" charset="0"/>
                                        </a:rPr>
                                      </m:ctrlPr>
                                    </m:sSubPr>
                                    <m:e>
                                      <m:r>
                                        <a:rPr lang="en-ID" sz="2000" i="1">
                                          <a:latin typeface="Cambria Math" panose="02040503050406030204" pitchFamily="18" charset="0"/>
                                        </a:rPr>
                                        <m:t>𝜘</m:t>
                                      </m:r>
                                    </m:e>
                                    <m:sub>
                                      <m:r>
                                        <a:rPr lang="en-ID" sz="2000" i="1">
                                          <a:latin typeface="Cambria Math" panose="02040503050406030204" pitchFamily="18" charset="0"/>
                                        </a:rPr>
                                        <m:t>𝑖</m:t>
                                      </m:r>
                                    </m:sub>
                                  </m:sSub>
                                </m:e>
                                <m:sup>
                                  <m:r>
                                    <a:rPr lang="en-ID" sz="2000" i="1">
                                      <a:latin typeface="Cambria Math" panose="02040503050406030204" pitchFamily="18" charset="0"/>
                                    </a:rPr>
                                    <m:t>2</m:t>
                                  </m:r>
                                </m:sup>
                              </m:sSup>
                              <m:r>
                                <a:rPr lang="en-ID" sz="2000" i="1">
                                  <a:latin typeface="Cambria Math" panose="02040503050406030204" pitchFamily="18" charset="0"/>
                                </a:rPr>
                                <m:t>−</m:t>
                              </m:r>
                              <m:sSup>
                                <m:sSupPr>
                                  <m:ctrlPr>
                                    <a:rPr lang="en-ID" sz="2000" i="1">
                                      <a:latin typeface="Cambria Math" panose="02040503050406030204" pitchFamily="18" charset="0"/>
                                    </a:rPr>
                                  </m:ctrlPr>
                                </m:sSupPr>
                                <m:e>
                                  <m:r>
                                    <a:rPr lang="en-ID" sz="2000" i="1">
                                      <a:latin typeface="Cambria Math" panose="02040503050406030204" pitchFamily="18" charset="0"/>
                                    </a:rPr>
                                    <m:t>(∑</m:t>
                                  </m:r>
                                  <m:sSub>
                                    <m:sSubPr>
                                      <m:ctrlPr>
                                        <a:rPr lang="en-ID" sz="2000" i="1">
                                          <a:latin typeface="Cambria Math" panose="02040503050406030204" pitchFamily="18" charset="0"/>
                                        </a:rPr>
                                      </m:ctrlPr>
                                    </m:sSubPr>
                                    <m:e>
                                      <m:r>
                                        <a:rPr lang="en-ID" sz="2000" i="1">
                                          <a:latin typeface="Cambria Math" panose="02040503050406030204" pitchFamily="18" charset="0"/>
                                        </a:rPr>
                                        <m:t>𝜘</m:t>
                                      </m:r>
                                    </m:e>
                                    <m:sub>
                                      <m:r>
                                        <a:rPr lang="en-ID" sz="2000" i="1">
                                          <a:latin typeface="Cambria Math" panose="02040503050406030204" pitchFamily="18" charset="0"/>
                                        </a:rPr>
                                        <m:t>𝑖</m:t>
                                      </m:r>
                                    </m:sub>
                                  </m:sSub>
                                  <m:r>
                                    <a:rPr lang="en-ID" sz="2000" i="1">
                                      <a:latin typeface="Cambria Math" panose="02040503050406030204" pitchFamily="18" charset="0"/>
                                    </a:rPr>
                                    <m:t>)</m:t>
                                  </m:r>
                                </m:e>
                                <m:sup>
                                  <m:r>
                                    <a:rPr lang="en-ID" sz="2000" i="1">
                                      <a:latin typeface="Cambria Math" panose="02040503050406030204" pitchFamily="18" charset="0"/>
                                    </a:rPr>
                                    <m:t>2</m:t>
                                  </m:r>
                                </m:sup>
                              </m:sSup>
                              <m:r>
                                <a:rPr lang="en-ID" sz="2000" i="1">
                                  <a:latin typeface="Cambria Math" panose="02040503050406030204" pitchFamily="18" charset="0"/>
                                </a:rPr>
                                <m:t>}⋅{</m:t>
                              </m:r>
                              <m:r>
                                <a:rPr lang="en-ID" sz="2000" i="1">
                                  <a:latin typeface="Cambria Math" panose="02040503050406030204" pitchFamily="18" charset="0"/>
                                </a:rPr>
                                <m:t>𝑛</m:t>
                              </m:r>
                              <m:r>
                                <a:rPr lang="en-ID" sz="2000" i="1">
                                  <a:latin typeface="Cambria Math" panose="02040503050406030204" pitchFamily="18" charset="0"/>
                                </a:rPr>
                                <m:t>∑</m:t>
                              </m:r>
                              <m:sSup>
                                <m:sSupPr>
                                  <m:ctrlPr>
                                    <a:rPr lang="en-ID" sz="2000" i="1">
                                      <a:latin typeface="Cambria Math" panose="02040503050406030204" pitchFamily="18" charset="0"/>
                                    </a:rPr>
                                  </m:ctrlPr>
                                </m:sSupPr>
                                <m:e>
                                  <m:sSub>
                                    <m:sSubPr>
                                      <m:ctrlPr>
                                        <a:rPr lang="en-ID" sz="2000" i="1">
                                          <a:latin typeface="Cambria Math" panose="02040503050406030204" pitchFamily="18" charset="0"/>
                                        </a:rPr>
                                      </m:ctrlPr>
                                    </m:sSubPr>
                                    <m:e>
                                      <m:r>
                                        <a:rPr lang="en-ID" sz="2000" i="1">
                                          <a:latin typeface="Cambria Math" panose="02040503050406030204" pitchFamily="18" charset="0"/>
                                        </a:rPr>
                                        <m:t>𝑦</m:t>
                                      </m:r>
                                    </m:e>
                                    <m:sub>
                                      <m:r>
                                        <a:rPr lang="en-ID" sz="2000" i="1">
                                          <a:latin typeface="Cambria Math" panose="02040503050406030204" pitchFamily="18" charset="0"/>
                                        </a:rPr>
                                        <m:t>𝑖</m:t>
                                      </m:r>
                                    </m:sub>
                                  </m:sSub>
                                </m:e>
                                <m:sup>
                                  <m:r>
                                    <a:rPr lang="en-ID" sz="2000" i="1">
                                      <a:latin typeface="Cambria Math" panose="02040503050406030204" pitchFamily="18" charset="0"/>
                                    </a:rPr>
                                    <m:t>2</m:t>
                                  </m:r>
                                </m:sup>
                              </m:sSup>
                              <m:r>
                                <a:rPr lang="en-ID" sz="2000" i="1">
                                  <a:latin typeface="Cambria Math" panose="02040503050406030204" pitchFamily="18" charset="0"/>
                                </a:rPr>
                                <m:t>−</m:t>
                              </m:r>
                              <m:sSup>
                                <m:sSupPr>
                                  <m:ctrlPr>
                                    <a:rPr lang="en-ID" sz="2000" i="1">
                                      <a:latin typeface="Cambria Math" panose="02040503050406030204" pitchFamily="18" charset="0"/>
                                    </a:rPr>
                                  </m:ctrlPr>
                                </m:sSupPr>
                                <m:e>
                                  <m:r>
                                    <a:rPr lang="en-ID" sz="2000" i="1">
                                      <a:latin typeface="Cambria Math" panose="02040503050406030204" pitchFamily="18" charset="0"/>
                                    </a:rPr>
                                    <m:t>(∑</m:t>
                                  </m:r>
                                  <m:sSub>
                                    <m:sSubPr>
                                      <m:ctrlPr>
                                        <a:rPr lang="en-ID" sz="2000" i="1">
                                          <a:latin typeface="Cambria Math" panose="02040503050406030204" pitchFamily="18" charset="0"/>
                                        </a:rPr>
                                      </m:ctrlPr>
                                    </m:sSubPr>
                                    <m:e>
                                      <m:r>
                                        <a:rPr lang="en-ID" sz="2000" i="1">
                                          <a:latin typeface="Cambria Math" panose="02040503050406030204" pitchFamily="18" charset="0"/>
                                        </a:rPr>
                                        <m:t>𝑦</m:t>
                                      </m:r>
                                    </m:e>
                                    <m:sub>
                                      <m:r>
                                        <a:rPr lang="en-ID" sz="2000" i="1">
                                          <a:latin typeface="Cambria Math" panose="02040503050406030204" pitchFamily="18" charset="0"/>
                                        </a:rPr>
                                        <m:t>𝑖</m:t>
                                      </m:r>
                                    </m:sub>
                                  </m:sSub>
                                  <m:r>
                                    <a:rPr lang="en-ID" sz="2000" i="1">
                                      <a:latin typeface="Cambria Math" panose="02040503050406030204" pitchFamily="18" charset="0"/>
                                    </a:rPr>
                                    <m:t>)</m:t>
                                  </m:r>
                                </m:e>
                                <m:sup>
                                  <m:r>
                                    <a:rPr lang="en-ID" sz="2000" i="1">
                                      <a:latin typeface="Cambria Math" panose="02040503050406030204" pitchFamily="18" charset="0"/>
                                    </a:rPr>
                                    <m:t>2</m:t>
                                  </m:r>
                                </m:sup>
                              </m:sSup>
                              <m:r>
                                <a:rPr lang="en-ID" sz="2000" i="1">
                                  <a:latin typeface="Cambria Math" panose="02040503050406030204" pitchFamily="18" charset="0"/>
                                </a:rPr>
                                <m:t>}</m:t>
                              </m:r>
                            </m:e>
                          </m:rad>
                        </m:den>
                      </m:f>
                    </m:oMath>
                  </m:oMathPara>
                </a14:m>
                <a:endParaRPr lang="en-ID" sz="2000" dirty="0"/>
              </a:p>
              <a:p>
                <a:pPr marL="0" indent="0">
                  <a:spcAft>
                    <a:spcPts val="2400"/>
                  </a:spcAft>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r</m:t>
                      </m:r>
                      <m:r>
                        <a:rPr lang="en-US" sz="2000">
                          <a:latin typeface="Cambria Math" panose="02040503050406030204" pitchFamily="18" charset="0"/>
                        </a:rPr>
                        <m:t>= </m:t>
                      </m:r>
                      <m:f>
                        <m:fPr>
                          <m:ctrlPr>
                            <a:rPr lang="en-ID" sz="2000" i="1">
                              <a:latin typeface="Cambria Math" panose="02040503050406030204" pitchFamily="18" charset="0"/>
                            </a:rPr>
                          </m:ctrlPr>
                        </m:fPr>
                        <m:num>
                          <m:r>
                            <a:rPr lang="en-US" sz="2000">
                              <a:latin typeface="Cambria Math" panose="02040503050406030204" pitchFamily="18" charset="0"/>
                            </a:rPr>
                            <m:t>(6×130)</m:t>
                          </m:r>
                          <m:r>
                            <a:rPr lang="en-US" sz="2000" i="1">
                              <a:latin typeface="Cambria Math" panose="02040503050406030204" pitchFamily="18" charset="0"/>
                            </a:rPr>
                            <m:t>−</m:t>
                          </m:r>
                          <m:r>
                            <a:rPr lang="en-US" sz="2000">
                              <a:latin typeface="Cambria Math" panose="02040503050406030204" pitchFamily="18" charset="0"/>
                            </a:rPr>
                            <m:t>(20×30)</m:t>
                          </m:r>
                        </m:num>
                        <m:den>
                          <m:rad>
                            <m:radPr>
                              <m:degHide m:val="on"/>
                              <m:ctrlPr>
                                <a:rPr lang="en-ID" sz="2000" i="1">
                                  <a:latin typeface="Cambria Math" panose="02040503050406030204" pitchFamily="18" charset="0"/>
                                </a:rPr>
                              </m:ctrlPr>
                            </m:radPr>
                            <m:deg/>
                            <m:e>
                              <m:r>
                                <a:rPr lang="en-US" sz="2000">
                                  <a:latin typeface="Cambria Math" panose="02040503050406030204" pitchFamily="18" charset="0"/>
                                </a:rPr>
                                <m:t>{(6×</m:t>
                              </m:r>
                              <m:r>
                                <a:rPr lang="en-US" sz="2000" i="1">
                                  <a:latin typeface="Cambria Math" panose="02040503050406030204" pitchFamily="18" charset="0"/>
                                </a:rPr>
                                <m:t>90</m:t>
                              </m:r>
                              <m:r>
                                <a:rPr lang="en-US" sz="2000">
                                  <a:latin typeface="Cambria Math" panose="02040503050406030204" pitchFamily="18" charset="0"/>
                                </a:rPr>
                                <m:t>)</m:t>
                              </m:r>
                              <m:r>
                                <a:rPr lang="en-US" sz="2000" i="1">
                                  <a:latin typeface="Cambria Math" panose="02040503050406030204" pitchFamily="18" charset="0"/>
                                </a:rPr>
                                <m:t>−</m:t>
                              </m:r>
                              <m:sSup>
                                <m:sSupPr>
                                  <m:ctrlPr>
                                    <a:rPr lang="en-ID" sz="2000" i="1">
                                      <a:latin typeface="Cambria Math" panose="02040503050406030204" pitchFamily="18" charset="0"/>
                                    </a:rPr>
                                  </m:ctrlPr>
                                </m:sSupPr>
                                <m:e>
                                  <m:r>
                                    <a:rPr lang="en-US" sz="2000">
                                      <a:latin typeface="Cambria Math" panose="02040503050406030204" pitchFamily="18" charset="0"/>
                                    </a:rPr>
                                    <m:t>20</m:t>
                                  </m:r>
                                </m:e>
                                <m:sup>
                                  <m:r>
                                    <a:rPr lang="en-US" sz="2000">
                                      <a:latin typeface="Cambria Math" panose="02040503050406030204" pitchFamily="18" charset="0"/>
                                    </a:rPr>
                                    <m:t>2</m:t>
                                  </m:r>
                                </m:sup>
                              </m:sSup>
                              <m:r>
                                <a:rPr lang="en-US" sz="2000">
                                  <a:latin typeface="Cambria Math" panose="02040503050406030204" pitchFamily="18" charset="0"/>
                                </a:rPr>
                                <m:t>}⋅{(6×</m:t>
                              </m:r>
                              <m:r>
                                <a:rPr lang="en-US" sz="2000" i="1">
                                  <a:latin typeface="Cambria Math" panose="02040503050406030204" pitchFamily="18" charset="0"/>
                                </a:rPr>
                                <m:t>190</m:t>
                              </m:r>
                              <m:r>
                                <a:rPr lang="en-US" sz="2000">
                                  <a:latin typeface="Cambria Math" panose="02040503050406030204" pitchFamily="18" charset="0"/>
                                </a:rPr>
                                <m:t>)</m:t>
                              </m:r>
                              <m:r>
                                <a:rPr lang="en-US" sz="2000" i="1">
                                  <a:latin typeface="Cambria Math" panose="02040503050406030204" pitchFamily="18" charset="0"/>
                                </a:rPr>
                                <m:t>−</m:t>
                              </m:r>
                              <m:sSup>
                                <m:sSupPr>
                                  <m:ctrlPr>
                                    <a:rPr lang="en-ID" sz="2000" i="1">
                                      <a:latin typeface="Cambria Math" panose="02040503050406030204" pitchFamily="18" charset="0"/>
                                    </a:rPr>
                                  </m:ctrlPr>
                                </m:sSupPr>
                                <m:e>
                                  <m:r>
                                    <a:rPr lang="en-US" sz="2000">
                                      <a:latin typeface="Cambria Math" panose="02040503050406030204" pitchFamily="18" charset="0"/>
                                    </a:rPr>
                                    <m:t>30</m:t>
                                  </m:r>
                                </m:e>
                                <m:sup>
                                  <m:r>
                                    <a:rPr lang="en-US" sz="2000">
                                      <a:latin typeface="Cambria Math" panose="02040503050406030204" pitchFamily="18" charset="0"/>
                                    </a:rPr>
                                    <m:t>2</m:t>
                                  </m:r>
                                </m:sup>
                              </m:sSup>
                              <m:r>
                                <a:rPr lang="en-US" sz="2000">
                                  <a:latin typeface="Cambria Math" panose="02040503050406030204" pitchFamily="18" charset="0"/>
                                </a:rPr>
                                <m:t>}</m:t>
                              </m:r>
                            </m:e>
                          </m:rad>
                        </m:den>
                      </m:f>
                    </m:oMath>
                  </m:oMathPara>
                </a14:m>
                <a:endParaRPr lang="en-ID" sz="2000" dirty="0"/>
              </a:p>
              <a:p>
                <a:pPr marL="0" indent="0">
                  <a:spcAft>
                    <a:spcPts val="2400"/>
                  </a:spcAft>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r</m:t>
                      </m:r>
                      <m:r>
                        <a:rPr lang="en-US" sz="2000">
                          <a:latin typeface="Cambria Math" panose="02040503050406030204" pitchFamily="18" charset="0"/>
                        </a:rPr>
                        <m:t>=</m:t>
                      </m:r>
                      <m:f>
                        <m:fPr>
                          <m:ctrlPr>
                            <a:rPr lang="en-ID" sz="2000" i="1">
                              <a:latin typeface="Cambria Math" panose="02040503050406030204" pitchFamily="18" charset="0"/>
                            </a:rPr>
                          </m:ctrlPr>
                        </m:fPr>
                        <m:num>
                          <m:r>
                            <a:rPr lang="en-US" sz="2000">
                              <a:latin typeface="Cambria Math" panose="02040503050406030204" pitchFamily="18" charset="0"/>
                            </a:rPr>
                            <m:t>180</m:t>
                          </m:r>
                        </m:num>
                        <m:den>
                          <m:rad>
                            <m:radPr>
                              <m:degHide m:val="on"/>
                              <m:ctrlPr>
                                <a:rPr lang="en-ID" sz="2000" i="1">
                                  <a:latin typeface="Cambria Math" panose="02040503050406030204" pitchFamily="18" charset="0"/>
                                </a:rPr>
                              </m:ctrlPr>
                            </m:radPr>
                            <m:deg/>
                            <m:e>
                              <m:r>
                                <a:rPr lang="en-US" sz="2000">
                                  <a:latin typeface="Cambria Math" panose="02040503050406030204" pitchFamily="18" charset="0"/>
                                </a:rPr>
                                <m:t>140⋅240</m:t>
                              </m:r>
                            </m:e>
                          </m:rad>
                        </m:den>
                      </m:f>
                      <m:r>
                        <a:rPr lang="en-US" sz="2000">
                          <a:latin typeface="Cambria Math" panose="02040503050406030204" pitchFamily="18" charset="0"/>
                        </a:rPr>
                        <m:t>=</m:t>
                      </m:r>
                      <m:f>
                        <m:fPr>
                          <m:ctrlPr>
                            <a:rPr lang="en-ID" sz="2000" i="1">
                              <a:latin typeface="Cambria Math" panose="02040503050406030204" pitchFamily="18" charset="0"/>
                            </a:rPr>
                          </m:ctrlPr>
                        </m:fPr>
                        <m:num>
                          <m:r>
                            <a:rPr lang="en-US" sz="2000">
                              <a:latin typeface="Cambria Math" panose="02040503050406030204" pitchFamily="18" charset="0"/>
                            </a:rPr>
                            <m:t>180</m:t>
                          </m:r>
                        </m:num>
                        <m:den>
                          <m:rad>
                            <m:radPr>
                              <m:degHide m:val="on"/>
                              <m:ctrlPr>
                                <a:rPr lang="en-ID" sz="2000" i="1">
                                  <a:latin typeface="Cambria Math" panose="02040503050406030204" pitchFamily="18" charset="0"/>
                                </a:rPr>
                              </m:ctrlPr>
                            </m:radPr>
                            <m:deg/>
                            <m:e>
                              <m:r>
                                <a:rPr lang="en-US" sz="2000">
                                  <a:latin typeface="Cambria Math" panose="02040503050406030204" pitchFamily="18" charset="0"/>
                                </a:rPr>
                                <m:t>33.600</m:t>
                              </m:r>
                            </m:e>
                          </m:rad>
                        </m:den>
                      </m:f>
                      <m:r>
                        <a:rPr lang="en-US" sz="2000">
                          <a:latin typeface="Cambria Math" panose="02040503050406030204" pitchFamily="18" charset="0"/>
                        </a:rPr>
                        <m:t>=</m:t>
                      </m:r>
                      <m:f>
                        <m:fPr>
                          <m:ctrlPr>
                            <a:rPr lang="en-ID" sz="2000" i="1">
                              <a:latin typeface="Cambria Math" panose="02040503050406030204" pitchFamily="18" charset="0"/>
                            </a:rPr>
                          </m:ctrlPr>
                        </m:fPr>
                        <m:num>
                          <m:r>
                            <a:rPr lang="en-US" sz="2000">
                              <a:latin typeface="Cambria Math" panose="02040503050406030204" pitchFamily="18" charset="0"/>
                            </a:rPr>
                            <m:t>180</m:t>
                          </m:r>
                        </m:num>
                        <m:den>
                          <m:r>
                            <a:rPr lang="en-US" sz="2000" i="1">
                              <a:latin typeface="Cambria Math" panose="02040503050406030204" pitchFamily="18" charset="0"/>
                            </a:rPr>
                            <m:t>183,3</m:t>
                          </m:r>
                        </m:den>
                      </m:f>
                      <m:r>
                        <a:rPr lang="en-US" sz="2000">
                          <a:latin typeface="Cambria Math" panose="02040503050406030204" pitchFamily="18" charset="0"/>
                        </a:rPr>
                        <m:t>=0,98</m:t>
                      </m:r>
                    </m:oMath>
                  </m:oMathPara>
                </a14:m>
                <a:endParaRPr lang="en-ID" sz="2000" dirty="0"/>
              </a:p>
              <a:p>
                <a:pPr marL="0" indent="0" algn="just">
                  <a:buNone/>
                </a:pPr>
                <a:r>
                  <a:rPr lang="en-ID" sz="2000" dirty="0" err="1"/>
                  <a:t>Jadi</a:t>
                </a:r>
                <a:r>
                  <a:rPr lang="en-ID" sz="2000" dirty="0"/>
                  <a:t>, </a:t>
                </a:r>
                <a:r>
                  <a:rPr lang="en-ID" sz="2000" b="1" dirty="0" err="1"/>
                  <a:t>nilai</a:t>
                </a:r>
                <a:r>
                  <a:rPr lang="en-ID" sz="2000" b="1" dirty="0"/>
                  <a:t> </a:t>
                </a:r>
                <a:r>
                  <a:rPr lang="en-ID" sz="2000" b="1" dirty="0" err="1"/>
                  <a:t>korelasi</a:t>
                </a:r>
                <a:r>
                  <a:rPr lang="en-ID" sz="2000" b="1" dirty="0"/>
                  <a:t> kata 2 dan kata 4 </a:t>
                </a:r>
                <a:r>
                  <a:rPr lang="en-ID" sz="2000" b="1" dirty="0" err="1"/>
                  <a:t>sebesar</a:t>
                </a:r>
                <a:r>
                  <a:rPr lang="en-ID" sz="2000" b="1" dirty="0"/>
                  <a:t> 0,98</a:t>
                </a:r>
                <a:r>
                  <a:rPr lang="en-ID" sz="2000" dirty="0"/>
                  <a:t>. Hal </a:t>
                </a:r>
                <a:r>
                  <a:rPr lang="en-ID" sz="2000" dirty="0" err="1"/>
                  <a:t>ini</a:t>
                </a:r>
                <a:r>
                  <a:rPr lang="en-ID" sz="2000" dirty="0"/>
                  <a:t> </a:t>
                </a:r>
                <a:r>
                  <a:rPr lang="en-ID" sz="2000" dirty="0" err="1"/>
                  <a:t>menunjukkan</a:t>
                </a:r>
                <a:r>
                  <a:rPr lang="en-ID" sz="2000" dirty="0"/>
                  <a:t> </a:t>
                </a:r>
                <a:r>
                  <a:rPr lang="en-ID" sz="2000" dirty="0" err="1"/>
                  <a:t>bahwa</a:t>
                </a:r>
                <a:r>
                  <a:rPr lang="en-ID" sz="2000" dirty="0"/>
                  <a:t> </a:t>
                </a:r>
                <a:r>
                  <a:rPr lang="en-ID" sz="2000" dirty="0" err="1"/>
                  <a:t>besarnya</a:t>
                </a:r>
                <a:r>
                  <a:rPr lang="en-ID" sz="2000" dirty="0"/>
                  <a:t> </a:t>
                </a:r>
                <a:r>
                  <a:rPr lang="en-ID" sz="2000" dirty="0" err="1"/>
                  <a:t>asosiasi</a:t>
                </a:r>
                <a:r>
                  <a:rPr lang="en-ID" sz="2000" dirty="0"/>
                  <a:t> </a:t>
                </a:r>
                <a:r>
                  <a:rPr lang="en-ID" sz="2000" dirty="0" err="1"/>
                  <a:t>atau</a:t>
                </a:r>
                <a:r>
                  <a:rPr lang="en-ID" sz="2000" dirty="0"/>
                  <a:t> </a:t>
                </a:r>
                <a:r>
                  <a:rPr lang="en-ID" sz="2000" b="1" dirty="0" err="1"/>
                  <a:t>hubungan</a:t>
                </a:r>
                <a:r>
                  <a:rPr lang="en-ID" sz="2000" b="1" dirty="0"/>
                  <a:t> </a:t>
                </a:r>
                <a:r>
                  <a:rPr lang="en-ID" sz="2000" b="1" dirty="0" err="1"/>
                  <a:t>antara</a:t>
                </a:r>
                <a:r>
                  <a:rPr lang="en-ID" sz="2000" b="1" dirty="0"/>
                  <a:t> kata 2 dan kata 4 </a:t>
                </a:r>
                <a:r>
                  <a:rPr lang="en-ID" sz="2000" b="1" dirty="0" err="1"/>
                  <a:t>sebesar</a:t>
                </a:r>
                <a:r>
                  <a:rPr lang="en-ID" sz="2000" b="1" dirty="0"/>
                  <a:t> 98%</a:t>
                </a:r>
                <a:r>
                  <a:rPr lang="en-ID" sz="2000" dirty="0"/>
                  <a:t>.</a:t>
                </a:r>
                <a:endParaRPr lang="en-ID" sz="2000" b="1" dirty="0">
                  <a:ea typeface="Calibri" panose="020F0502020204030204" pitchFamily="34" charset="0"/>
                  <a:cs typeface="Times New Roman" panose="02020603050405020304" pitchFamily="18" charset="0"/>
                </a:endParaRPr>
              </a:p>
            </p:txBody>
          </p:sp>
        </mc:Choice>
        <mc:Fallback xmlns="">
          <p:sp>
            <p:nvSpPr>
              <p:cNvPr id="10" name="Text Placeholder 2">
                <a:extLst>
                  <a:ext uri="{FF2B5EF4-FFF2-40B4-BE49-F238E27FC236}">
                    <a16:creationId xmlns:a16="http://schemas.microsoft.com/office/drawing/2014/main" id="{566EDAA3-0B85-47DF-8FA6-987E9B6B628A}"/>
                  </a:ext>
                </a:extLst>
              </p:cNvPr>
              <p:cNvSpPr txBox="1">
                <a:spLocks noRot="1" noChangeAspect="1" noMove="1" noResize="1" noEditPoints="1" noAdjustHandles="1" noChangeArrowheads="1" noChangeShapeType="1" noTextEdit="1"/>
              </p:cNvSpPr>
              <p:nvPr/>
            </p:nvSpPr>
            <p:spPr>
              <a:xfrm>
                <a:off x="782161" y="1972953"/>
                <a:ext cx="10627677" cy="3615481"/>
              </a:xfrm>
              <a:prstGeom prst="rect">
                <a:avLst/>
              </a:prstGeom>
              <a:blipFill>
                <a:blip r:embed="rId3"/>
                <a:stretch>
                  <a:fillRect l="-573" r="-573" b="-506"/>
                </a:stretch>
              </a:blipFill>
            </p:spPr>
            <p:txBody>
              <a:bodyPr/>
              <a:lstStyle/>
              <a:p>
                <a:r>
                  <a:rPr lang="en-ID">
                    <a:noFill/>
                  </a:rPr>
                  <a:t> </a:t>
                </a:r>
              </a:p>
            </p:txBody>
          </p:sp>
        </mc:Fallback>
      </mc:AlternateContent>
      <p:sp>
        <p:nvSpPr>
          <p:cNvPr id="11" name="Rectangle 10">
            <a:extLst>
              <a:ext uri="{FF2B5EF4-FFF2-40B4-BE49-F238E27FC236}">
                <a16:creationId xmlns:a16="http://schemas.microsoft.com/office/drawing/2014/main" id="{EF7F5E5D-45B3-4B5C-B27E-4549188725A9}"/>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62265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5" name="Rectangle 4"/>
          <p:cNvSpPr/>
          <p:nvPr/>
        </p:nvSpPr>
        <p:spPr>
          <a:xfrm>
            <a:off x="-4915" y="0"/>
            <a:ext cx="12192000" cy="6896781"/>
          </a:xfrm>
          <a:prstGeom prst="rect">
            <a:avLst/>
          </a:prstGeom>
          <a:gradFill flip="none" rotWithShape="1">
            <a:gsLst>
              <a:gs pos="0">
                <a:schemeClr val="accent3">
                  <a:lumMod val="75000"/>
                  <a:alpha val="85000"/>
                </a:schemeClr>
              </a:gs>
              <a:gs pos="74000">
                <a:schemeClr val="accent6">
                  <a:alpha val="85000"/>
                </a:schemeClr>
              </a:gs>
              <a:gs pos="100000">
                <a:schemeClr val="accent3">
                  <a:lumMod val="75000"/>
                  <a:alpha val="8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itle 2"/>
          <p:cNvSpPr>
            <a:spLocks noGrp="1"/>
          </p:cNvSpPr>
          <p:nvPr>
            <p:ph type="title"/>
          </p:nvPr>
        </p:nvSpPr>
        <p:spPr>
          <a:xfrm>
            <a:off x="2084029" y="3433762"/>
            <a:ext cx="8023942" cy="978581"/>
          </a:xfrm>
          <a:solidFill>
            <a:schemeClr val="bg1">
              <a:alpha val="50000"/>
            </a:schemeClr>
          </a:solidFill>
        </p:spPr>
        <p:txBody>
          <a:bodyPr anchor="ctr">
            <a:normAutofit/>
          </a:bodyPr>
          <a:lstStyle/>
          <a:p>
            <a:pPr>
              <a:lnSpc>
                <a:spcPct val="100000"/>
              </a:lnSpc>
            </a:pPr>
            <a:r>
              <a:rPr lang="id-ID" sz="4400" dirty="0"/>
              <a:t>METODOLOGI PENELITIAN</a:t>
            </a:r>
          </a:p>
        </p:txBody>
      </p:sp>
      <p:sp>
        <p:nvSpPr>
          <p:cNvPr id="6" name="Oval 309"/>
          <p:cNvSpPr>
            <a:spLocks noChangeArrowheads="1"/>
          </p:cNvSpPr>
          <p:nvPr/>
        </p:nvSpPr>
        <p:spPr bwMode="auto">
          <a:xfrm>
            <a:off x="5641085" y="2314191"/>
            <a:ext cx="900000" cy="900000"/>
          </a:xfrm>
          <a:prstGeom prst="ellipse">
            <a:avLst/>
          </a:prstGeom>
          <a:solidFill>
            <a:schemeClr val="bg1">
              <a:alpha val="50000"/>
            </a:schemeClr>
          </a:solidFill>
        </p:spPr>
        <p:txBody>
          <a:bodyPr vert="horz" lIns="91440" tIns="45720" rIns="91440" bIns="45720" rtlCol="0" anchor="b">
            <a:normAutofit fontScale="77500" lnSpcReduction="20000"/>
          </a:bodyPr>
          <a:lstStyle/>
          <a:p>
            <a:pPr algn="ctr">
              <a:lnSpc>
                <a:spcPct val="90000"/>
              </a:lnSpc>
              <a:spcBef>
                <a:spcPct val="0"/>
              </a:spcBef>
            </a:pPr>
            <a:endParaRPr lang="id-ID" sz="6000">
              <a:latin typeface="+mj-lt"/>
              <a:ea typeface="+mj-ea"/>
              <a:cs typeface="+mj-cs"/>
            </a:endParaRPr>
          </a:p>
        </p:txBody>
      </p:sp>
      <p:sp>
        <p:nvSpPr>
          <p:cNvPr id="10" name="TextBox 9"/>
          <p:cNvSpPr txBox="1">
            <a:spLocks noChangeAspect="1"/>
          </p:cNvSpPr>
          <p:nvPr/>
        </p:nvSpPr>
        <p:spPr>
          <a:xfrm>
            <a:off x="5838666" y="2512191"/>
            <a:ext cx="504837" cy="504000"/>
          </a:xfrm>
          <a:custGeom>
            <a:avLst/>
            <a:gdLst/>
            <a:ahLst/>
            <a:cxnLst/>
            <a:rect l="l" t="t" r="r" b="b"/>
            <a:pathLst>
              <a:path w="203262" h="202927">
                <a:moveTo>
                  <a:pt x="101631" y="63289"/>
                </a:moveTo>
                <a:cubicBezTo>
                  <a:pt x="96950" y="63289"/>
                  <a:pt x="92325" y="64219"/>
                  <a:pt x="87755" y="66079"/>
                </a:cubicBezTo>
                <a:cubicBezTo>
                  <a:pt x="83185" y="67940"/>
                  <a:pt x="79098" y="70488"/>
                  <a:pt x="75494" y="73725"/>
                </a:cubicBezTo>
                <a:cubicBezTo>
                  <a:pt x="71890" y="76962"/>
                  <a:pt x="68992" y="80999"/>
                  <a:pt x="66800" y="85836"/>
                </a:cubicBezTo>
                <a:cubicBezTo>
                  <a:pt x="64609" y="90673"/>
                  <a:pt x="63513" y="95882"/>
                  <a:pt x="63513" y="101463"/>
                </a:cubicBezTo>
                <a:cubicBezTo>
                  <a:pt x="63513" y="106151"/>
                  <a:pt x="64442" y="110783"/>
                  <a:pt x="66299" y="115360"/>
                </a:cubicBezTo>
                <a:cubicBezTo>
                  <a:pt x="68156" y="119936"/>
                  <a:pt x="70701" y="124029"/>
                  <a:pt x="73934" y="127638"/>
                </a:cubicBezTo>
                <a:cubicBezTo>
                  <a:pt x="77166" y="131247"/>
                  <a:pt x="81197" y="134149"/>
                  <a:pt x="86027" y="136345"/>
                </a:cubicBezTo>
                <a:cubicBezTo>
                  <a:pt x="90857" y="138540"/>
                  <a:pt x="96059" y="139637"/>
                  <a:pt x="101631" y="139637"/>
                </a:cubicBezTo>
                <a:cubicBezTo>
                  <a:pt x="104752" y="139637"/>
                  <a:pt x="107873" y="139228"/>
                  <a:pt x="110994" y="138410"/>
                </a:cubicBezTo>
                <a:cubicBezTo>
                  <a:pt x="114114" y="137591"/>
                  <a:pt x="117068" y="136419"/>
                  <a:pt x="119854" y="134894"/>
                </a:cubicBezTo>
                <a:cubicBezTo>
                  <a:pt x="122641" y="133368"/>
                  <a:pt x="125260" y="131471"/>
                  <a:pt x="127712" y="129201"/>
                </a:cubicBezTo>
                <a:cubicBezTo>
                  <a:pt x="130165" y="126931"/>
                  <a:pt x="132282" y="124401"/>
                  <a:pt x="134066" y="121611"/>
                </a:cubicBezTo>
                <a:cubicBezTo>
                  <a:pt x="135850" y="118820"/>
                  <a:pt x="137243" y="115695"/>
                  <a:pt x="138246" y="112235"/>
                </a:cubicBezTo>
                <a:cubicBezTo>
                  <a:pt x="139249" y="108774"/>
                  <a:pt x="139750" y="105184"/>
                  <a:pt x="139750" y="101463"/>
                </a:cubicBezTo>
                <a:cubicBezTo>
                  <a:pt x="139750" y="96775"/>
                  <a:pt x="138821" y="92143"/>
                  <a:pt x="136964" y="87566"/>
                </a:cubicBezTo>
                <a:cubicBezTo>
                  <a:pt x="135106" y="82990"/>
                  <a:pt x="132562" y="78897"/>
                  <a:pt x="129329" y="75288"/>
                </a:cubicBezTo>
                <a:cubicBezTo>
                  <a:pt x="126097" y="71679"/>
                  <a:pt x="122066" y="68777"/>
                  <a:pt x="117236" y="66581"/>
                </a:cubicBezTo>
                <a:cubicBezTo>
                  <a:pt x="112406" y="64386"/>
                  <a:pt x="107204" y="63289"/>
                  <a:pt x="101631" y="63289"/>
                </a:cubicBezTo>
                <a:close/>
                <a:moveTo>
                  <a:pt x="127378" y="0"/>
                </a:moveTo>
                <a:cubicBezTo>
                  <a:pt x="135583" y="2009"/>
                  <a:pt x="144310" y="5506"/>
                  <a:pt x="153560" y="10492"/>
                </a:cubicBezTo>
                <a:lnTo>
                  <a:pt x="146149" y="39737"/>
                </a:lnTo>
                <a:cubicBezTo>
                  <a:pt x="152811" y="44499"/>
                  <a:pt x="158351" y="49820"/>
                  <a:pt x="162767" y="55698"/>
                </a:cubicBezTo>
                <a:lnTo>
                  <a:pt x="191872" y="47997"/>
                </a:lnTo>
                <a:cubicBezTo>
                  <a:pt x="196560" y="55810"/>
                  <a:pt x="200206" y="64405"/>
                  <a:pt x="202811" y="73781"/>
                </a:cubicBezTo>
                <a:lnTo>
                  <a:pt x="177026" y="89408"/>
                </a:lnTo>
                <a:cubicBezTo>
                  <a:pt x="177625" y="92905"/>
                  <a:pt x="177924" y="96924"/>
                  <a:pt x="177924" y="101463"/>
                </a:cubicBezTo>
                <a:cubicBezTo>
                  <a:pt x="177924" y="104886"/>
                  <a:pt x="177700" y="108458"/>
                  <a:pt x="177251" y="112179"/>
                </a:cubicBezTo>
                <a:lnTo>
                  <a:pt x="203262" y="127248"/>
                </a:lnTo>
                <a:cubicBezTo>
                  <a:pt x="201253" y="135433"/>
                  <a:pt x="197756" y="144140"/>
                  <a:pt x="192770" y="153367"/>
                </a:cubicBezTo>
                <a:lnTo>
                  <a:pt x="163440" y="146000"/>
                </a:lnTo>
                <a:cubicBezTo>
                  <a:pt x="158649" y="152623"/>
                  <a:pt x="153298" y="158129"/>
                  <a:pt x="147386" y="162520"/>
                </a:cubicBezTo>
                <a:lnTo>
                  <a:pt x="155133" y="191541"/>
                </a:lnTo>
                <a:cubicBezTo>
                  <a:pt x="147296" y="196229"/>
                  <a:pt x="138676" y="199876"/>
                  <a:pt x="129273" y="202480"/>
                </a:cubicBezTo>
                <a:lnTo>
                  <a:pt x="113781" y="176696"/>
                </a:lnTo>
                <a:cubicBezTo>
                  <a:pt x="110288" y="177291"/>
                  <a:pt x="106238" y="177589"/>
                  <a:pt x="101631" y="177589"/>
                </a:cubicBezTo>
                <a:cubicBezTo>
                  <a:pt x="98214" y="177589"/>
                  <a:pt x="94648" y="177365"/>
                  <a:pt x="90932" y="176919"/>
                </a:cubicBezTo>
                <a:lnTo>
                  <a:pt x="75885" y="202927"/>
                </a:lnTo>
                <a:cubicBezTo>
                  <a:pt x="67680" y="200917"/>
                  <a:pt x="58953" y="197420"/>
                  <a:pt x="49703" y="192434"/>
                </a:cubicBezTo>
                <a:lnTo>
                  <a:pt x="57114" y="163190"/>
                </a:lnTo>
                <a:cubicBezTo>
                  <a:pt x="50451" y="158427"/>
                  <a:pt x="44912" y="153106"/>
                  <a:pt x="40496" y="147228"/>
                </a:cubicBezTo>
                <a:lnTo>
                  <a:pt x="11391" y="154930"/>
                </a:lnTo>
                <a:cubicBezTo>
                  <a:pt x="6703" y="147116"/>
                  <a:pt x="3057" y="138521"/>
                  <a:pt x="452" y="129145"/>
                </a:cubicBezTo>
                <a:lnTo>
                  <a:pt x="26237" y="113630"/>
                </a:lnTo>
                <a:cubicBezTo>
                  <a:pt x="25638" y="110132"/>
                  <a:pt x="25338" y="106077"/>
                  <a:pt x="25338" y="101463"/>
                </a:cubicBezTo>
                <a:cubicBezTo>
                  <a:pt x="25338" y="98040"/>
                  <a:pt x="25563" y="94468"/>
                  <a:pt x="26012" y="90747"/>
                </a:cubicBezTo>
                <a:lnTo>
                  <a:pt x="0" y="75679"/>
                </a:lnTo>
                <a:cubicBezTo>
                  <a:pt x="2010" y="67493"/>
                  <a:pt x="5507" y="58787"/>
                  <a:pt x="10493" y="49559"/>
                </a:cubicBezTo>
                <a:lnTo>
                  <a:pt x="39823" y="56926"/>
                </a:lnTo>
                <a:cubicBezTo>
                  <a:pt x="44613" y="50303"/>
                  <a:pt x="49965" y="44797"/>
                  <a:pt x="55877" y="40406"/>
                </a:cubicBezTo>
                <a:lnTo>
                  <a:pt x="48130" y="11385"/>
                </a:lnTo>
                <a:cubicBezTo>
                  <a:pt x="55967" y="6697"/>
                  <a:pt x="64587" y="3050"/>
                  <a:pt x="73990" y="446"/>
                </a:cubicBezTo>
                <a:lnTo>
                  <a:pt x="89482" y="26230"/>
                </a:lnTo>
                <a:cubicBezTo>
                  <a:pt x="92975" y="25635"/>
                  <a:pt x="97025" y="25337"/>
                  <a:pt x="101631" y="25337"/>
                </a:cubicBezTo>
                <a:cubicBezTo>
                  <a:pt x="105049" y="25337"/>
                  <a:pt x="108615" y="25561"/>
                  <a:pt x="112331" y="26007"/>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id-ID" dirty="0"/>
          </a:p>
        </p:txBody>
      </p:sp>
    </p:spTree>
    <p:extLst>
      <p:ext uri="{BB962C8B-B14F-4D97-AF65-F5344CB8AC3E}">
        <p14:creationId xmlns:p14="http://schemas.microsoft.com/office/powerpoint/2010/main" val="4049713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37109" y="365125"/>
            <a:ext cx="6037109" cy="868589"/>
          </a:xfrm>
        </p:spPr>
        <p:txBody>
          <a:bodyPr>
            <a:normAutofit fontScale="90000"/>
          </a:bodyPr>
          <a:lstStyle/>
          <a:p>
            <a:r>
              <a:rPr lang="en-US" dirty="0"/>
              <a:t>POIN-POIN</a:t>
            </a:r>
            <a:r>
              <a:rPr lang="id-ID" dirty="0"/>
              <a:t> PRESENTASI</a:t>
            </a:r>
          </a:p>
        </p:txBody>
      </p:sp>
      <p:pic>
        <p:nvPicPr>
          <p:cNvPr id="7" name="Picture Placeholder 6"/>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20667" r="20667"/>
          <a:stretch>
            <a:fillRect/>
          </a:stretch>
        </p:blipFill>
        <p:spPr/>
      </p:pic>
      <p:grpSp>
        <p:nvGrpSpPr>
          <p:cNvPr id="5" name="Group 4"/>
          <p:cNvGrpSpPr/>
          <p:nvPr>
            <p:custDataLst>
              <p:custData r:id="rId1"/>
            </p:custDataLst>
          </p:nvPr>
        </p:nvGrpSpPr>
        <p:grpSpPr>
          <a:xfrm>
            <a:off x="6659667" y="1408192"/>
            <a:ext cx="1008000" cy="1008000"/>
            <a:chOff x="1222376" y="3105150"/>
            <a:chExt cx="647700" cy="647700"/>
          </a:xfrm>
        </p:grpSpPr>
        <p:sp>
          <p:nvSpPr>
            <p:cNvPr id="6" name="Oval 403"/>
            <p:cNvSpPr>
              <a:spLocks noChangeArrowheads="1"/>
            </p:cNvSpPr>
            <p:nvPr/>
          </p:nvSpPr>
          <p:spPr bwMode="auto">
            <a:xfrm>
              <a:off x="1222376" y="3105150"/>
              <a:ext cx="647700" cy="647700"/>
            </a:xfrm>
            <a:prstGeom prst="ellipse">
              <a:avLst/>
            </a:prstGeom>
            <a:solidFill>
              <a:srgbClr val="418AB3"/>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8" name="Freeform 404"/>
            <p:cNvSpPr>
              <a:spLocks/>
            </p:cNvSpPr>
            <p:nvPr/>
          </p:nvSpPr>
          <p:spPr bwMode="auto">
            <a:xfrm>
              <a:off x="1404938" y="3240088"/>
              <a:ext cx="292100" cy="377825"/>
            </a:xfrm>
            <a:custGeom>
              <a:avLst/>
              <a:gdLst/>
              <a:ahLst/>
              <a:cxnLst>
                <a:cxn ang="0">
                  <a:pos x="1874" y="2266"/>
                </a:cxn>
                <a:cxn ang="0">
                  <a:pos x="1726" y="2413"/>
                </a:cxn>
                <a:cxn ang="0">
                  <a:pos x="148" y="2413"/>
                </a:cxn>
                <a:cxn ang="0">
                  <a:pos x="0" y="2266"/>
                </a:cxn>
                <a:cxn ang="0">
                  <a:pos x="0" y="147"/>
                </a:cxn>
                <a:cxn ang="0">
                  <a:pos x="148" y="0"/>
                </a:cxn>
                <a:cxn ang="0">
                  <a:pos x="1726" y="0"/>
                </a:cxn>
                <a:cxn ang="0">
                  <a:pos x="1874" y="147"/>
                </a:cxn>
                <a:cxn ang="0">
                  <a:pos x="1874" y="2266"/>
                </a:cxn>
              </a:cxnLst>
              <a:rect l="0" t="0" r="r" b="b"/>
              <a:pathLst>
                <a:path w="1874" h="2413">
                  <a:moveTo>
                    <a:pt x="1874" y="2266"/>
                  </a:moveTo>
                  <a:cubicBezTo>
                    <a:pt x="1874" y="2347"/>
                    <a:pt x="1808" y="2413"/>
                    <a:pt x="1726" y="2413"/>
                  </a:cubicBezTo>
                  <a:lnTo>
                    <a:pt x="148" y="2413"/>
                  </a:lnTo>
                  <a:cubicBezTo>
                    <a:pt x="66" y="2413"/>
                    <a:pt x="0" y="2347"/>
                    <a:pt x="0" y="2266"/>
                  </a:cubicBezTo>
                  <a:lnTo>
                    <a:pt x="0" y="147"/>
                  </a:lnTo>
                  <a:cubicBezTo>
                    <a:pt x="0" y="66"/>
                    <a:pt x="66" y="0"/>
                    <a:pt x="148" y="0"/>
                  </a:cubicBezTo>
                  <a:lnTo>
                    <a:pt x="1726" y="0"/>
                  </a:lnTo>
                  <a:cubicBezTo>
                    <a:pt x="1808" y="0"/>
                    <a:pt x="1874" y="66"/>
                    <a:pt x="1874" y="147"/>
                  </a:cubicBezTo>
                  <a:lnTo>
                    <a:pt x="1874" y="2266"/>
                  </a:lnTo>
                  <a:close/>
                </a:path>
              </a:pathLst>
            </a:custGeom>
            <a:solidFill>
              <a:srgbClr val="0F2F4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9" name="Freeform 405"/>
            <p:cNvSpPr>
              <a:spLocks/>
            </p:cNvSpPr>
            <p:nvPr/>
          </p:nvSpPr>
          <p:spPr bwMode="auto">
            <a:xfrm>
              <a:off x="1436688" y="3282950"/>
              <a:ext cx="228600" cy="293688"/>
            </a:xfrm>
            <a:custGeom>
              <a:avLst/>
              <a:gdLst/>
              <a:ahLst/>
              <a:cxnLst>
                <a:cxn ang="0">
                  <a:pos x="1456" y="1761"/>
                </a:cxn>
                <a:cxn ang="0">
                  <a:pos x="1342" y="1875"/>
                </a:cxn>
                <a:cxn ang="0">
                  <a:pos x="114" y="1875"/>
                </a:cxn>
                <a:cxn ang="0">
                  <a:pos x="0" y="1761"/>
                </a:cxn>
                <a:cxn ang="0">
                  <a:pos x="0" y="114"/>
                </a:cxn>
                <a:cxn ang="0">
                  <a:pos x="114" y="0"/>
                </a:cxn>
                <a:cxn ang="0">
                  <a:pos x="1342" y="0"/>
                </a:cxn>
                <a:cxn ang="0">
                  <a:pos x="1456" y="114"/>
                </a:cxn>
                <a:cxn ang="0">
                  <a:pos x="1456" y="1761"/>
                </a:cxn>
              </a:cxnLst>
              <a:rect l="0" t="0" r="r" b="b"/>
              <a:pathLst>
                <a:path w="1456" h="1875">
                  <a:moveTo>
                    <a:pt x="1456" y="1761"/>
                  </a:moveTo>
                  <a:cubicBezTo>
                    <a:pt x="1456" y="1824"/>
                    <a:pt x="1405" y="1875"/>
                    <a:pt x="1342" y="1875"/>
                  </a:cubicBezTo>
                  <a:lnTo>
                    <a:pt x="114" y="1875"/>
                  </a:lnTo>
                  <a:cubicBezTo>
                    <a:pt x="51" y="1875"/>
                    <a:pt x="0" y="1824"/>
                    <a:pt x="0" y="1761"/>
                  </a:cubicBezTo>
                  <a:lnTo>
                    <a:pt x="0" y="114"/>
                  </a:lnTo>
                  <a:cubicBezTo>
                    <a:pt x="0" y="51"/>
                    <a:pt x="51" y="0"/>
                    <a:pt x="114" y="0"/>
                  </a:cubicBezTo>
                  <a:lnTo>
                    <a:pt x="1342" y="0"/>
                  </a:lnTo>
                  <a:cubicBezTo>
                    <a:pt x="1405" y="0"/>
                    <a:pt x="1456" y="51"/>
                    <a:pt x="1456" y="114"/>
                  </a:cubicBezTo>
                  <a:lnTo>
                    <a:pt x="1456" y="1761"/>
                  </a:lnTo>
                  <a:close/>
                </a:path>
              </a:pathLst>
            </a:custGeom>
            <a:solidFill>
              <a:srgbClr val="F6F0E6"/>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0" name="Freeform 406"/>
            <p:cNvSpPr>
              <a:spLocks/>
            </p:cNvSpPr>
            <p:nvPr/>
          </p:nvSpPr>
          <p:spPr bwMode="auto">
            <a:xfrm>
              <a:off x="1506538" y="3343275"/>
              <a:ext cx="133350" cy="15875"/>
            </a:xfrm>
            <a:custGeom>
              <a:avLst/>
              <a:gdLst/>
              <a:ahLst/>
              <a:cxnLst>
                <a:cxn ang="0">
                  <a:pos x="855" y="70"/>
                </a:cxn>
                <a:cxn ang="0">
                  <a:pos x="820" y="104"/>
                </a:cxn>
                <a:cxn ang="0">
                  <a:pos x="34" y="104"/>
                </a:cxn>
                <a:cxn ang="0">
                  <a:pos x="0" y="70"/>
                </a:cxn>
                <a:cxn ang="0">
                  <a:pos x="0" y="35"/>
                </a:cxn>
                <a:cxn ang="0">
                  <a:pos x="34" y="0"/>
                </a:cxn>
                <a:cxn ang="0">
                  <a:pos x="820" y="0"/>
                </a:cxn>
                <a:cxn ang="0">
                  <a:pos x="855" y="35"/>
                </a:cxn>
                <a:cxn ang="0">
                  <a:pos x="855" y="70"/>
                </a:cxn>
              </a:cxnLst>
              <a:rect l="0" t="0" r="r" b="b"/>
              <a:pathLst>
                <a:path w="855" h="104">
                  <a:moveTo>
                    <a:pt x="855" y="70"/>
                  </a:moveTo>
                  <a:cubicBezTo>
                    <a:pt x="855" y="89"/>
                    <a:pt x="839" y="104"/>
                    <a:pt x="820" y="104"/>
                  </a:cubicBezTo>
                  <a:lnTo>
                    <a:pt x="34" y="104"/>
                  </a:lnTo>
                  <a:cubicBezTo>
                    <a:pt x="15" y="104"/>
                    <a:pt x="0" y="89"/>
                    <a:pt x="0" y="70"/>
                  </a:cubicBezTo>
                  <a:lnTo>
                    <a:pt x="0" y="35"/>
                  </a:lnTo>
                  <a:cubicBezTo>
                    <a:pt x="0" y="16"/>
                    <a:pt x="15" y="0"/>
                    <a:pt x="34" y="0"/>
                  </a:cubicBezTo>
                  <a:lnTo>
                    <a:pt x="820" y="0"/>
                  </a:lnTo>
                  <a:cubicBezTo>
                    <a:pt x="839" y="0"/>
                    <a:pt x="855" y="16"/>
                    <a:pt x="855" y="35"/>
                  </a:cubicBezTo>
                  <a:lnTo>
                    <a:pt x="855" y="70"/>
                  </a:lnTo>
                  <a:close/>
                </a:path>
              </a:pathLst>
            </a:custGeom>
            <a:solidFill>
              <a:srgbClr val="0F2F4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1" name="Freeform 407"/>
            <p:cNvSpPr>
              <a:spLocks/>
            </p:cNvSpPr>
            <p:nvPr/>
          </p:nvSpPr>
          <p:spPr bwMode="auto">
            <a:xfrm>
              <a:off x="1465263" y="3336925"/>
              <a:ext cx="30163" cy="30163"/>
            </a:xfrm>
            <a:custGeom>
              <a:avLst/>
              <a:gdLst/>
              <a:ahLst/>
              <a:cxnLst>
                <a:cxn ang="0">
                  <a:pos x="194" y="158"/>
                </a:cxn>
                <a:cxn ang="0">
                  <a:pos x="158" y="194"/>
                </a:cxn>
                <a:cxn ang="0">
                  <a:pos x="36" y="194"/>
                </a:cxn>
                <a:cxn ang="0">
                  <a:pos x="0" y="158"/>
                </a:cxn>
                <a:cxn ang="0">
                  <a:pos x="0" y="36"/>
                </a:cxn>
                <a:cxn ang="0">
                  <a:pos x="36" y="0"/>
                </a:cxn>
                <a:cxn ang="0">
                  <a:pos x="158" y="0"/>
                </a:cxn>
                <a:cxn ang="0">
                  <a:pos x="194" y="36"/>
                </a:cxn>
                <a:cxn ang="0">
                  <a:pos x="194" y="158"/>
                </a:cxn>
              </a:cxnLst>
              <a:rect l="0" t="0" r="r" b="b"/>
              <a:pathLst>
                <a:path w="194" h="194">
                  <a:moveTo>
                    <a:pt x="194" y="158"/>
                  </a:moveTo>
                  <a:cubicBezTo>
                    <a:pt x="194" y="178"/>
                    <a:pt x="178" y="194"/>
                    <a:pt x="158" y="194"/>
                  </a:cubicBezTo>
                  <a:lnTo>
                    <a:pt x="36" y="194"/>
                  </a:lnTo>
                  <a:cubicBezTo>
                    <a:pt x="16" y="194"/>
                    <a:pt x="0" y="178"/>
                    <a:pt x="0" y="158"/>
                  </a:cubicBezTo>
                  <a:lnTo>
                    <a:pt x="0" y="36"/>
                  </a:lnTo>
                  <a:cubicBezTo>
                    <a:pt x="0" y="16"/>
                    <a:pt x="16" y="0"/>
                    <a:pt x="36" y="0"/>
                  </a:cubicBezTo>
                  <a:lnTo>
                    <a:pt x="158" y="0"/>
                  </a:lnTo>
                  <a:cubicBezTo>
                    <a:pt x="178" y="0"/>
                    <a:pt x="194" y="16"/>
                    <a:pt x="194" y="36"/>
                  </a:cubicBezTo>
                  <a:lnTo>
                    <a:pt x="194" y="158"/>
                  </a:lnTo>
                  <a:close/>
                </a:path>
              </a:pathLst>
            </a:custGeom>
            <a:solidFill>
              <a:srgbClr val="0F2F4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2" name="Freeform 408"/>
            <p:cNvSpPr>
              <a:spLocks/>
            </p:cNvSpPr>
            <p:nvPr/>
          </p:nvSpPr>
          <p:spPr bwMode="auto">
            <a:xfrm>
              <a:off x="1506538" y="3384550"/>
              <a:ext cx="133350" cy="15875"/>
            </a:xfrm>
            <a:custGeom>
              <a:avLst/>
              <a:gdLst/>
              <a:ahLst/>
              <a:cxnLst>
                <a:cxn ang="0">
                  <a:pos x="855" y="69"/>
                </a:cxn>
                <a:cxn ang="0">
                  <a:pos x="820" y="103"/>
                </a:cxn>
                <a:cxn ang="0">
                  <a:pos x="34" y="103"/>
                </a:cxn>
                <a:cxn ang="0">
                  <a:pos x="0" y="69"/>
                </a:cxn>
                <a:cxn ang="0">
                  <a:pos x="0" y="34"/>
                </a:cxn>
                <a:cxn ang="0">
                  <a:pos x="34" y="0"/>
                </a:cxn>
                <a:cxn ang="0">
                  <a:pos x="820" y="0"/>
                </a:cxn>
                <a:cxn ang="0">
                  <a:pos x="855" y="34"/>
                </a:cxn>
                <a:cxn ang="0">
                  <a:pos x="855" y="69"/>
                </a:cxn>
              </a:cxnLst>
              <a:rect l="0" t="0" r="r" b="b"/>
              <a:pathLst>
                <a:path w="855" h="103">
                  <a:moveTo>
                    <a:pt x="855" y="69"/>
                  </a:moveTo>
                  <a:cubicBezTo>
                    <a:pt x="855" y="88"/>
                    <a:pt x="839" y="103"/>
                    <a:pt x="820" y="103"/>
                  </a:cubicBezTo>
                  <a:lnTo>
                    <a:pt x="34" y="103"/>
                  </a:lnTo>
                  <a:cubicBezTo>
                    <a:pt x="15" y="103"/>
                    <a:pt x="0" y="88"/>
                    <a:pt x="0" y="69"/>
                  </a:cubicBezTo>
                  <a:lnTo>
                    <a:pt x="0" y="34"/>
                  </a:lnTo>
                  <a:cubicBezTo>
                    <a:pt x="0" y="15"/>
                    <a:pt x="15" y="0"/>
                    <a:pt x="34" y="0"/>
                  </a:cubicBezTo>
                  <a:lnTo>
                    <a:pt x="820" y="0"/>
                  </a:lnTo>
                  <a:cubicBezTo>
                    <a:pt x="839" y="0"/>
                    <a:pt x="855" y="15"/>
                    <a:pt x="855" y="34"/>
                  </a:cubicBezTo>
                  <a:lnTo>
                    <a:pt x="855" y="69"/>
                  </a:lnTo>
                  <a:close/>
                </a:path>
              </a:pathLst>
            </a:custGeom>
            <a:solidFill>
              <a:srgbClr val="0F2F4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3" name="Freeform 409"/>
            <p:cNvSpPr>
              <a:spLocks/>
            </p:cNvSpPr>
            <p:nvPr/>
          </p:nvSpPr>
          <p:spPr bwMode="auto">
            <a:xfrm>
              <a:off x="1465263" y="3378200"/>
              <a:ext cx="30163" cy="30163"/>
            </a:xfrm>
            <a:custGeom>
              <a:avLst/>
              <a:gdLst/>
              <a:ahLst/>
              <a:cxnLst>
                <a:cxn ang="0">
                  <a:pos x="194" y="157"/>
                </a:cxn>
                <a:cxn ang="0">
                  <a:pos x="158" y="193"/>
                </a:cxn>
                <a:cxn ang="0">
                  <a:pos x="36" y="193"/>
                </a:cxn>
                <a:cxn ang="0">
                  <a:pos x="0" y="157"/>
                </a:cxn>
                <a:cxn ang="0">
                  <a:pos x="0" y="36"/>
                </a:cxn>
                <a:cxn ang="0">
                  <a:pos x="36" y="0"/>
                </a:cxn>
                <a:cxn ang="0">
                  <a:pos x="158" y="0"/>
                </a:cxn>
                <a:cxn ang="0">
                  <a:pos x="194" y="36"/>
                </a:cxn>
                <a:cxn ang="0">
                  <a:pos x="194" y="157"/>
                </a:cxn>
              </a:cxnLst>
              <a:rect l="0" t="0" r="r" b="b"/>
              <a:pathLst>
                <a:path w="194" h="193">
                  <a:moveTo>
                    <a:pt x="194" y="157"/>
                  </a:moveTo>
                  <a:cubicBezTo>
                    <a:pt x="194" y="177"/>
                    <a:pt x="178" y="193"/>
                    <a:pt x="158" y="193"/>
                  </a:cubicBezTo>
                  <a:lnTo>
                    <a:pt x="36" y="193"/>
                  </a:lnTo>
                  <a:cubicBezTo>
                    <a:pt x="16" y="193"/>
                    <a:pt x="0" y="177"/>
                    <a:pt x="0" y="157"/>
                  </a:cubicBezTo>
                  <a:lnTo>
                    <a:pt x="0" y="36"/>
                  </a:lnTo>
                  <a:cubicBezTo>
                    <a:pt x="0" y="16"/>
                    <a:pt x="16" y="0"/>
                    <a:pt x="36" y="0"/>
                  </a:cubicBezTo>
                  <a:lnTo>
                    <a:pt x="158" y="0"/>
                  </a:lnTo>
                  <a:cubicBezTo>
                    <a:pt x="178" y="0"/>
                    <a:pt x="194" y="16"/>
                    <a:pt x="194" y="36"/>
                  </a:cubicBezTo>
                  <a:lnTo>
                    <a:pt x="194" y="157"/>
                  </a:lnTo>
                  <a:close/>
                </a:path>
              </a:pathLst>
            </a:custGeom>
            <a:solidFill>
              <a:srgbClr val="0F2F4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4" name="Freeform 410"/>
            <p:cNvSpPr>
              <a:spLocks/>
            </p:cNvSpPr>
            <p:nvPr/>
          </p:nvSpPr>
          <p:spPr bwMode="auto">
            <a:xfrm>
              <a:off x="1506538" y="3427413"/>
              <a:ext cx="133350" cy="15875"/>
            </a:xfrm>
            <a:custGeom>
              <a:avLst/>
              <a:gdLst/>
              <a:ahLst/>
              <a:cxnLst>
                <a:cxn ang="0">
                  <a:pos x="855" y="70"/>
                </a:cxn>
                <a:cxn ang="0">
                  <a:pos x="820" y="104"/>
                </a:cxn>
                <a:cxn ang="0">
                  <a:pos x="34" y="104"/>
                </a:cxn>
                <a:cxn ang="0">
                  <a:pos x="0" y="70"/>
                </a:cxn>
                <a:cxn ang="0">
                  <a:pos x="0" y="34"/>
                </a:cxn>
                <a:cxn ang="0">
                  <a:pos x="34" y="0"/>
                </a:cxn>
                <a:cxn ang="0">
                  <a:pos x="820" y="0"/>
                </a:cxn>
                <a:cxn ang="0">
                  <a:pos x="855" y="34"/>
                </a:cxn>
                <a:cxn ang="0">
                  <a:pos x="855" y="70"/>
                </a:cxn>
              </a:cxnLst>
              <a:rect l="0" t="0" r="r" b="b"/>
              <a:pathLst>
                <a:path w="855" h="104">
                  <a:moveTo>
                    <a:pt x="855" y="70"/>
                  </a:moveTo>
                  <a:cubicBezTo>
                    <a:pt x="855" y="88"/>
                    <a:pt x="839" y="104"/>
                    <a:pt x="820" y="104"/>
                  </a:cubicBezTo>
                  <a:lnTo>
                    <a:pt x="34" y="104"/>
                  </a:lnTo>
                  <a:cubicBezTo>
                    <a:pt x="15" y="104"/>
                    <a:pt x="0" y="88"/>
                    <a:pt x="0" y="70"/>
                  </a:cubicBezTo>
                  <a:lnTo>
                    <a:pt x="0" y="34"/>
                  </a:lnTo>
                  <a:cubicBezTo>
                    <a:pt x="0" y="15"/>
                    <a:pt x="15" y="0"/>
                    <a:pt x="34" y="0"/>
                  </a:cubicBezTo>
                  <a:lnTo>
                    <a:pt x="820" y="0"/>
                  </a:lnTo>
                  <a:cubicBezTo>
                    <a:pt x="839" y="0"/>
                    <a:pt x="855" y="15"/>
                    <a:pt x="855" y="34"/>
                  </a:cubicBezTo>
                  <a:lnTo>
                    <a:pt x="855" y="70"/>
                  </a:lnTo>
                  <a:close/>
                </a:path>
              </a:pathLst>
            </a:custGeom>
            <a:solidFill>
              <a:srgbClr val="0F2F4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5" name="Freeform 411"/>
            <p:cNvSpPr>
              <a:spLocks/>
            </p:cNvSpPr>
            <p:nvPr/>
          </p:nvSpPr>
          <p:spPr bwMode="auto">
            <a:xfrm>
              <a:off x="1465263" y="3419475"/>
              <a:ext cx="30163" cy="30163"/>
            </a:xfrm>
            <a:custGeom>
              <a:avLst/>
              <a:gdLst/>
              <a:ahLst/>
              <a:cxnLst>
                <a:cxn ang="0">
                  <a:pos x="194" y="158"/>
                </a:cxn>
                <a:cxn ang="0">
                  <a:pos x="158" y="194"/>
                </a:cxn>
                <a:cxn ang="0">
                  <a:pos x="36" y="194"/>
                </a:cxn>
                <a:cxn ang="0">
                  <a:pos x="0" y="158"/>
                </a:cxn>
                <a:cxn ang="0">
                  <a:pos x="0" y="36"/>
                </a:cxn>
                <a:cxn ang="0">
                  <a:pos x="36" y="0"/>
                </a:cxn>
                <a:cxn ang="0">
                  <a:pos x="158" y="0"/>
                </a:cxn>
                <a:cxn ang="0">
                  <a:pos x="194" y="36"/>
                </a:cxn>
                <a:cxn ang="0">
                  <a:pos x="194" y="158"/>
                </a:cxn>
              </a:cxnLst>
              <a:rect l="0" t="0" r="r" b="b"/>
              <a:pathLst>
                <a:path w="194" h="194">
                  <a:moveTo>
                    <a:pt x="194" y="158"/>
                  </a:moveTo>
                  <a:cubicBezTo>
                    <a:pt x="194" y="178"/>
                    <a:pt x="178" y="194"/>
                    <a:pt x="158" y="194"/>
                  </a:cubicBezTo>
                  <a:lnTo>
                    <a:pt x="36" y="194"/>
                  </a:lnTo>
                  <a:cubicBezTo>
                    <a:pt x="16" y="194"/>
                    <a:pt x="0" y="178"/>
                    <a:pt x="0" y="158"/>
                  </a:cubicBezTo>
                  <a:lnTo>
                    <a:pt x="0" y="36"/>
                  </a:lnTo>
                  <a:cubicBezTo>
                    <a:pt x="0" y="16"/>
                    <a:pt x="16" y="0"/>
                    <a:pt x="36" y="0"/>
                  </a:cubicBezTo>
                  <a:lnTo>
                    <a:pt x="158" y="0"/>
                  </a:lnTo>
                  <a:cubicBezTo>
                    <a:pt x="178" y="0"/>
                    <a:pt x="194" y="16"/>
                    <a:pt x="194" y="36"/>
                  </a:cubicBezTo>
                  <a:lnTo>
                    <a:pt x="194" y="158"/>
                  </a:lnTo>
                  <a:close/>
                </a:path>
              </a:pathLst>
            </a:custGeom>
            <a:solidFill>
              <a:srgbClr val="0F2F4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6" name="Freeform 412"/>
            <p:cNvSpPr>
              <a:spLocks/>
            </p:cNvSpPr>
            <p:nvPr/>
          </p:nvSpPr>
          <p:spPr bwMode="auto">
            <a:xfrm>
              <a:off x="1506538" y="3468688"/>
              <a:ext cx="133350" cy="15875"/>
            </a:xfrm>
            <a:custGeom>
              <a:avLst/>
              <a:gdLst/>
              <a:ahLst/>
              <a:cxnLst>
                <a:cxn ang="0">
                  <a:pos x="855" y="69"/>
                </a:cxn>
                <a:cxn ang="0">
                  <a:pos x="820" y="103"/>
                </a:cxn>
                <a:cxn ang="0">
                  <a:pos x="34" y="103"/>
                </a:cxn>
                <a:cxn ang="0">
                  <a:pos x="0" y="69"/>
                </a:cxn>
                <a:cxn ang="0">
                  <a:pos x="0" y="34"/>
                </a:cxn>
                <a:cxn ang="0">
                  <a:pos x="34" y="0"/>
                </a:cxn>
                <a:cxn ang="0">
                  <a:pos x="820" y="0"/>
                </a:cxn>
                <a:cxn ang="0">
                  <a:pos x="855" y="34"/>
                </a:cxn>
                <a:cxn ang="0">
                  <a:pos x="855" y="69"/>
                </a:cxn>
              </a:cxnLst>
              <a:rect l="0" t="0" r="r" b="b"/>
              <a:pathLst>
                <a:path w="855" h="103">
                  <a:moveTo>
                    <a:pt x="855" y="69"/>
                  </a:moveTo>
                  <a:cubicBezTo>
                    <a:pt x="855" y="88"/>
                    <a:pt x="839" y="103"/>
                    <a:pt x="820" y="103"/>
                  </a:cubicBezTo>
                  <a:lnTo>
                    <a:pt x="34" y="103"/>
                  </a:lnTo>
                  <a:cubicBezTo>
                    <a:pt x="15" y="103"/>
                    <a:pt x="0" y="88"/>
                    <a:pt x="0" y="69"/>
                  </a:cubicBezTo>
                  <a:lnTo>
                    <a:pt x="0" y="34"/>
                  </a:lnTo>
                  <a:cubicBezTo>
                    <a:pt x="0" y="15"/>
                    <a:pt x="15" y="0"/>
                    <a:pt x="34" y="0"/>
                  </a:cubicBezTo>
                  <a:lnTo>
                    <a:pt x="820" y="0"/>
                  </a:lnTo>
                  <a:cubicBezTo>
                    <a:pt x="839" y="0"/>
                    <a:pt x="855" y="15"/>
                    <a:pt x="855" y="34"/>
                  </a:cubicBezTo>
                  <a:lnTo>
                    <a:pt x="855" y="69"/>
                  </a:lnTo>
                  <a:close/>
                </a:path>
              </a:pathLst>
            </a:custGeom>
            <a:solidFill>
              <a:srgbClr val="0F2F4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7" name="Freeform 413"/>
            <p:cNvSpPr>
              <a:spLocks/>
            </p:cNvSpPr>
            <p:nvPr/>
          </p:nvSpPr>
          <p:spPr bwMode="auto">
            <a:xfrm>
              <a:off x="1465263" y="3460750"/>
              <a:ext cx="30163" cy="30163"/>
            </a:xfrm>
            <a:custGeom>
              <a:avLst/>
              <a:gdLst/>
              <a:ahLst/>
              <a:cxnLst>
                <a:cxn ang="0">
                  <a:pos x="194" y="157"/>
                </a:cxn>
                <a:cxn ang="0">
                  <a:pos x="158" y="193"/>
                </a:cxn>
                <a:cxn ang="0">
                  <a:pos x="36" y="193"/>
                </a:cxn>
                <a:cxn ang="0">
                  <a:pos x="0" y="157"/>
                </a:cxn>
                <a:cxn ang="0">
                  <a:pos x="0" y="35"/>
                </a:cxn>
                <a:cxn ang="0">
                  <a:pos x="36" y="0"/>
                </a:cxn>
                <a:cxn ang="0">
                  <a:pos x="158" y="0"/>
                </a:cxn>
                <a:cxn ang="0">
                  <a:pos x="194" y="35"/>
                </a:cxn>
                <a:cxn ang="0">
                  <a:pos x="194" y="157"/>
                </a:cxn>
              </a:cxnLst>
              <a:rect l="0" t="0" r="r" b="b"/>
              <a:pathLst>
                <a:path w="194" h="193">
                  <a:moveTo>
                    <a:pt x="194" y="157"/>
                  </a:moveTo>
                  <a:cubicBezTo>
                    <a:pt x="194" y="177"/>
                    <a:pt x="178" y="193"/>
                    <a:pt x="158" y="193"/>
                  </a:cubicBezTo>
                  <a:lnTo>
                    <a:pt x="36" y="193"/>
                  </a:lnTo>
                  <a:cubicBezTo>
                    <a:pt x="16" y="193"/>
                    <a:pt x="0" y="177"/>
                    <a:pt x="0" y="157"/>
                  </a:cubicBezTo>
                  <a:lnTo>
                    <a:pt x="0" y="35"/>
                  </a:lnTo>
                  <a:cubicBezTo>
                    <a:pt x="0" y="16"/>
                    <a:pt x="16" y="0"/>
                    <a:pt x="36" y="0"/>
                  </a:cubicBezTo>
                  <a:lnTo>
                    <a:pt x="158" y="0"/>
                  </a:lnTo>
                  <a:cubicBezTo>
                    <a:pt x="178" y="0"/>
                    <a:pt x="194" y="16"/>
                    <a:pt x="194" y="35"/>
                  </a:cubicBezTo>
                  <a:lnTo>
                    <a:pt x="194" y="157"/>
                  </a:lnTo>
                  <a:close/>
                </a:path>
              </a:pathLst>
            </a:custGeom>
            <a:solidFill>
              <a:srgbClr val="0F2F4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8" name="Freeform 414"/>
            <p:cNvSpPr>
              <a:spLocks/>
            </p:cNvSpPr>
            <p:nvPr/>
          </p:nvSpPr>
          <p:spPr bwMode="auto">
            <a:xfrm>
              <a:off x="1506538" y="3509963"/>
              <a:ext cx="133350" cy="15875"/>
            </a:xfrm>
            <a:custGeom>
              <a:avLst/>
              <a:gdLst/>
              <a:ahLst/>
              <a:cxnLst>
                <a:cxn ang="0">
                  <a:pos x="855" y="69"/>
                </a:cxn>
                <a:cxn ang="0">
                  <a:pos x="820" y="104"/>
                </a:cxn>
                <a:cxn ang="0">
                  <a:pos x="34" y="104"/>
                </a:cxn>
                <a:cxn ang="0">
                  <a:pos x="0" y="69"/>
                </a:cxn>
                <a:cxn ang="0">
                  <a:pos x="0" y="34"/>
                </a:cxn>
                <a:cxn ang="0">
                  <a:pos x="34" y="0"/>
                </a:cxn>
                <a:cxn ang="0">
                  <a:pos x="820" y="0"/>
                </a:cxn>
                <a:cxn ang="0">
                  <a:pos x="855" y="34"/>
                </a:cxn>
                <a:cxn ang="0">
                  <a:pos x="855" y="69"/>
                </a:cxn>
              </a:cxnLst>
              <a:rect l="0" t="0" r="r" b="b"/>
              <a:pathLst>
                <a:path w="855" h="104">
                  <a:moveTo>
                    <a:pt x="855" y="69"/>
                  </a:moveTo>
                  <a:cubicBezTo>
                    <a:pt x="855" y="88"/>
                    <a:pt x="839" y="104"/>
                    <a:pt x="820" y="104"/>
                  </a:cubicBezTo>
                  <a:lnTo>
                    <a:pt x="34" y="104"/>
                  </a:lnTo>
                  <a:cubicBezTo>
                    <a:pt x="15" y="104"/>
                    <a:pt x="0" y="88"/>
                    <a:pt x="0" y="69"/>
                  </a:cubicBezTo>
                  <a:lnTo>
                    <a:pt x="0" y="34"/>
                  </a:lnTo>
                  <a:cubicBezTo>
                    <a:pt x="0" y="15"/>
                    <a:pt x="15" y="0"/>
                    <a:pt x="34" y="0"/>
                  </a:cubicBezTo>
                  <a:lnTo>
                    <a:pt x="820" y="0"/>
                  </a:lnTo>
                  <a:cubicBezTo>
                    <a:pt x="839" y="0"/>
                    <a:pt x="855" y="15"/>
                    <a:pt x="855" y="34"/>
                  </a:cubicBezTo>
                  <a:lnTo>
                    <a:pt x="855" y="69"/>
                  </a:lnTo>
                  <a:close/>
                </a:path>
              </a:pathLst>
            </a:custGeom>
            <a:solidFill>
              <a:srgbClr val="0F2F4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19" name="Freeform 415"/>
            <p:cNvSpPr>
              <a:spLocks/>
            </p:cNvSpPr>
            <p:nvPr/>
          </p:nvSpPr>
          <p:spPr bwMode="auto">
            <a:xfrm>
              <a:off x="1465263" y="3503613"/>
              <a:ext cx="30163" cy="30163"/>
            </a:xfrm>
            <a:custGeom>
              <a:avLst/>
              <a:gdLst/>
              <a:ahLst/>
              <a:cxnLst>
                <a:cxn ang="0">
                  <a:pos x="194" y="158"/>
                </a:cxn>
                <a:cxn ang="0">
                  <a:pos x="158" y="194"/>
                </a:cxn>
                <a:cxn ang="0">
                  <a:pos x="36" y="194"/>
                </a:cxn>
                <a:cxn ang="0">
                  <a:pos x="0" y="158"/>
                </a:cxn>
                <a:cxn ang="0">
                  <a:pos x="0" y="36"/>
                </a:cxn>
                <a:cxn ang="0">
                  <a:pos x="36" y="0"/>
                </a:cxn>
                <a:cxn ang="0">
                  <a:pos x="158" y="0"/>
                </a:cxn>
                <a:cxn ang="0">
                  <a:pos x="194" y="36"/>
                </a:cxn>
                <a:cxn ang="0">
                  <a:pos x="194" y="158"/>
                </a:cxn>
              </a:cxnLst>
              <a:rect l="0" t="0" r="r" b="b"/>
              <a:pathLst>
                <a:path w="194" h="194">
                  <a:moveTo>
                    <a:pt x="194" y="158"/>
                  </a:moveTo>
                  <a:cubicBezTo>
                    <a:pt x="194" y="178"/>
                    <a:pt x="178" y="194"/>
                    <a:pt x="158" y="194"/>
                  </a:cubicBezTo>
                  <a:lnTo>
                    <a:pt x="36" y="194"/>
                  </a:lnTo>
                  <a:cubicBezTo>
                    <a:pt x="16" y="194"/>
                    <a:pt x="0" y="178"/>
                    <a:pt x="0" y="158"/>
                  </a:cubicBezTo>
                  <a:lnTo>
                    <a:pt x="0" y="36"/>
                  </a:lnTo>
                  <a:cubicBezTo>
                    <a:pt x="0" y="16"/>
                    <a:pt x="16" y="0"/>
                    <a:pt x="36" y="0"/>
                  </a:cubicBezTo>
                  <a:lnTo>
                    <a:pt x="158" y="0"/>
                  </a:lnTo>
                  <a:cubicBezTo>
                    <a:pt x="178" y="0"/>
                    <a:pt x="194" y="16"/>
                    <a:pt x="194" y="36"/>
                  </a:cubicBezTo>
                  <a:lnTo>
                    <a:pt x="194" y="158"/>
                  </a:lnTo>
                  <a:close/>
                </a:path>
              </a:pathLst>
            </a:custGeom>
            <a:solidFill>
              <a:srgbClr val="0F2F4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0" name="Freeform 416"/>
            <p:cNvSpPr>
              <a:spLocks/>
            </p:cNvSpPr>
            <p:nvPr/>
          </p:nvSpPr>
          <p:spPr bwMode="auto">
            <a:xfrm>
              <a:off x="1495426" y="3257550"/>
              <a:ext cx="106363" cy="53975"/>
            </a:xfrm>
            <a:custGeom>
              <a:avLst/>
              <a:gdLst/>
              <a:ahLst/>
              <a:cxnLst>
                <a:cxn ang="0">
                  <a:pos x="675" y="223"/>
                </a:cxn>
                <a:cxn ang="0">
                  <a:pos x="553" y="345"/>
                </a:cxn>
                <a:cxn ang="0">
                  <a:pos x="122" y="345"/>
                </a:cxn>
                <a:cxn ang="0">
                  <a:pos x="0" y="223"/>
                </a:cxn>
                <a:cxn ang="0">
                  <a:pos x="0" y="122"/>
                </a:cxn>
                <a:cxn ang="0">
                  <a:pos x="122" y="0"/>
                </a:cxn>
                <a:cxn ang="0">
                  <a:pos x="553" y="0"/>
                </a:cxn>
                <a:cxn ang="0">
                  <a:pos x="675" y="122"/>
                </a:cxn>
                <a:cxn ang="0">
                  <a:pos x="675" y="223"/>
                </a:cxn>
              </a:cxnLst>
              <a:rect l="0" t="0" r="r" b="b"/>
              <a:pathLst>
                <a:path w="675" h="345">
                  <a:moveTo>
                    <a:pt x="675" y="223"/>
                  </a:moveTo>
                  <a:cubicBezTo>
                    <a:pt x="675" y="290"/>
                    <a:pt x="620" y="345"/>
                    <a:pt x="553" y="345"/>
                  </a:cubicBezTo>
                  <a:lnTo>
                    <a:pt x="122" y="345"/>
                  </a:lnTo>
                  <a:cubicBezTo>
                    <a:pt x="55" y="345"/>
                    <a:pt x="0" y="290"/>
                    <a:pt x="0" y="223"/>
                  </a:cubicBezTo>
                  <a:lnTo>
                    <a:pt x="0" y="122"/>
                  </a:lnTo>
                  <a:cubicBezTo>
                    <a:pt x="0" y="54"/>
                    <a:pt x="55" y="0"/>
                    <a:pt x="122" y="0"/>
                  </a:cubicBezTo>
                  <a:lnTo>
                    <a:pt x="553" y="0"/>
                  </a:lnTo>
                  <a:cubicBezTo>
                    <a:pt x="620" y="0"/>
                    <a:pt x="675" y="54"/>
                    <a:pt x="675" y="122"/>
                  </a:cubicBezTo>
                  <a:lnTo>
                    <a:pt x="675" y="223"/>
                  </a:lnTo>
                  <a:close/>
                </a:path>
              </a:pathLst>
            </a:custGeom>
            <a:solidFill>
              <a:srgbClr val="058385"/>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21" name="Group 20"/>
          <p:cNvGrpSpPr/>
          <p:nvPr>
            <p:custDataLst>
              <p:custData r:id="rId2"/>
            </p:custDataLst>
          </p:nvPr>
        </p:nvGrpSpPr>
        <p:grpSpPr>
          <a:xfrm>
            <a:off x="6659667" y="2661861"/>
            <a:ext cx="1008000" cy="1008000"/>
            <a:chOff x="8107363" y="4591051"/>
            <a:chExt cx="620713" cy="622300"/>
          </a:xfrm>
        </p:grpSpPr>
        <p:sp>
          <p:nvSpPr>
            <p:cNvPr id="22" name="Oval 706"/>
            <p:cNvSpPr>
              <a:spLocks noChangeArrowheads="1"/>
            </p:cNvSpPr>
            <p:nvPr/>
          </p:nvSpPr>
          <p:spPr bwMode="auto">
            <a:xfrm>
              <a:off x="8107363" y="4591051"/>
              <a:ext cx="620713" cy="622300"/>
            </a:xfrm>
            <a:prstGeom prst="ellipse">
              <a:avLst/>
            </a:prstGeom>
            <a:solidFill>
              <a:srgbClr val="418AB3"/>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3" name="Freeform 708"/>
            <p:cNvSpPr>
              <a:spLocks/>
            </p:cNvSpPr>
            <p:nvPr/>
          </p:nvSpPr>
          <p:spPr bwMode="auto">
            <a:xfrm>
              <a:off x="8237538" y="4779963"/>
              <a:ext cx="215900" cy="285750"/>
            </a:xfrm>
            <a:custGeom>
              <a:avLst/>
              <a:gdLst/>
              <a:ahLst/>
              <a:cxnLst>
                <a:cxn ang="0">
                  <a:pos x="1378" y="1735"/>
                </a:cxn>
                <a:cxn ang="0">
                  <a:pos x="1280" y="1833"/>
                </a:cxn>
                <a:cxn ang="0">
                  <a:pos x="98" y="1833"/>
                </a:cxn>
                <a:cxn ang="0">
                  <a:pos x="0" y="1735"/>
                </a:cxn>
                <a:cxn ang="0">
                  <a:pos x="0" y="98"/>
                </a:cxn>
                <a:cxn ang="0">
                  <a:pos x="98" y="0"/>
                </a:cxn>
                <a:cxn ang="0">
                  <a:pos x="1280" y="0"/>
                </a:cxn>
                <a:cxn ang="0">
                  <a:pos x="1378" y="98"/>
                </a:cxn>
                <a:cxn ang="0">
                  <a:pos x="1378" y="1735"/>
                </a:cxn>
              </a:cxnLst>
              <a:rect l="0" t="0" r="r" b="b"/>
              <a:pathLst>
                <a:path w="1378" h="1833">
                  <a:moveTo>
                    <a:pt x="1378" y="1735"/>
                  </a:moveTo>
                  <a:cubicBezTo>
                    <a:pt x="1378" y="1789"/>
                    <a:pt x="1335" y="1833"/>
                    <a:pt x="1280" y="1833"/>
                  </a:cubicBezTo>
                  <a:lnTo>
                    <a:pt x="98" y="1833"/>
                  </a:lnTo>
                  <a:cubicBezTo>
                    <a:pt x="44" y="1833"/>
                    <a:pt x="0" y="1789"/>
                    <a:pt x="0" y="1735"/>
                  </a:cubicBezTo>
                  <a:lnTo>
                    <a:pt x="0" y="98"/>
                  </a:lnTo>
                  <a:cubicBezTo>
                    <a:pt x="0" y="44"/>
                    <a:pt x="44" y="0"/>
                    <a:pt x="98" y="0"/>
                  </a:cubicBezTo>
                  <a:lnTo>
                    <a:pt x="1280" y="0"/>
                  </a:lnTo>
                  <a:cubicBezTo>
                    <a:pt x="1335" y="0"/>
                    <a:pt x="1378" y="44"/>
                    <a:pt x="1378" y="98"/>
                  </a:cubicBezTo>
                  <a:lnTo>
                    <a:pt x="1378" y="173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4" name="Rectangle 709"/>
            <p:cNvSpPr>
              <a:spLocks noChangeArrowheads="1"/>
            </p:cNvSpPr>
            <p:nvPr/>
          </p:nvSpPr>
          <p:spPr bwMode="auto">
            <a:xfrm>
              <a:off x="8267701" y="4810126"/>
              <a:ext cx="117475" cy="7938"/>
            </a:xfrm>
            <a:prstGeom prst="rect">
              <a:avLst/>
            </a:prstGeom>
            <a:solidFill>
              <a:srgbClr val="BCBCBC"/>
            </a:solidFill>
            <a:ln w="9525">
              <a:noFill/>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25" name="Rectangle 710"/>
            <p:cNvSpPr>
              <a:spLocks noChangeArrowheads="1"/>
            </p:cNvSpPr>
            <p:nvPr/>
          </p:nvSpPr>
          <p:spPr bwMode="auto">
            <a:xfrm>
              <a:off x="8267701" y="4837113"/>
              <a:ext cx="142875" cy="6350"/>
            </a:xfrm>
            <a:prstGeom prst="rect">
              <a:avLst/>
            </a:prstGeom>
            <a:solidFill>
              <a:srgbClr val="BCBCBC"/>
            </a:solidFill>
            <a:ln w="9525">
              <a:noFill/>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26" name="Rectangle 711"/>
            <p:cNvSpPr>
              <a:spLocks noChangeArrowheads="1"/>
            </p:cNvSpPr>
            <p:nvPr/>
          </p:nvSpPr>
          <p:spPr bwMode="auto">
            <a:xfrm>
              <a:off x="8267701" y="4849813"/>
              <a:ext cx="80963" cy="7938"/>
            </a:xfrm>
            <a:prstGeom prst="rect">
              <a:avLst/>
            </a:prstGeom>
            <a:solidFill>
              <a:srgbClr val="BCBCBC"/>
            </a:solidFill>
            <a:ln w="9525">
              <a:noFill/>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27" name="Rectangle 712"/>
            <p:cNvSpPr>
              <a:spLocks noChangeArrowheads="1"/>
            </p:cNvSpPr>
            <p:nvPr/>
          </p:nvSpPr>
          <p:spPr bwMode="auto">
            <a:xfrm>
              <a:off x="8267701" y="4868863"/>
              <a:ext cx="153988" cy="7938"/>
            </a:xfrm>
            <a:prstGeom prst="rect">
              <a:avLst/>
            </a:prstGeom>
            <a:solidFill>
              <a:srgbClr val="BCBCBC"/>
            </a:solidFill>
            <a:ln w="9525">
              <a:noFill/>
              <a:miter lim="800000"/>
              <a:headEnd/>
              <a:tailEnd/>
            </a:ln>
          </p:spPr>
          <p:txBody>
            <a:bodyPr vert="horz" wrap="square" lIns="91440" tIns="45720" rIns="91440" bIns="45720" numCol="1" anchor="t" anchorCtr="0" compatLnSpc="1">
              <a:prstTxWarp prst="textNoShape">
                <a:avLst/>
              </a:prstTxWarp>
            </a:bodyPr>
            <a:lstStyle/>
            <a:p>
              <a:endParaRPr lang="id-ID"/>
            </a:p>
          </p:txBody>
        </p:sp>
        <p:sp>
          <p:nvSpPr>
            <p:cNvPr id="28" name="Oval 713"/>
            <p:cNvSpPr>
              <a:spLocks noChangeArrowheads="1"/>
            </p:cNvSpPr>
            <p:nvPr/>
          </p:nvSpPr>
          <p:spPr bwMode="auto">
            <a:xfrm>
              <a:off x="8258176" y="4911726"/>
              <a:ext cx="127000" cy="127000"/>
            </a:xfrm>
            <a:prstGeom prst="ellipse">
              <a:avLst/>
            </a:prstGeom>
            <a:solidFill>
              <a:srgbClr val="F6C108"/>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29" name="Freeform 714"/>
            <p:cNvSpPr>
              <a:spLocks/>
            </p:cNvSpPr>
            <p:nvPr/>
          </p:nvSpPr>
          <p:spPr bwMode="auto">
            <a:xfrm>
              <a:off x="8277226" y="4905376"/>
              <a:ext cx="87313" cy="74613"/>
            </a:xfrm>
            <a:custGeom>
              <a:avLst/>
              <a:gdLst/>
              <a:ahLst/>
              <a:cxnLst>
                <a:cxn ang="0">
                  <a:pos x="555" y="141"/>
                </a:cxn>
                <a:cxn ang="0">
                  <a:pos x="0" y="156"/>
                </a:cxn>
                <a:cxn ang="0">
                  <a:pos x="289" y="475"/>
                </a:cxn>
                <a:cxn ang="0">
                  <a:pos x="322" y="425"/>
                </a:cxn>
                <a:cxn ang="0">
                  <a:pos x="555" y="141"/>
                </a:cxn>
              </a:cxnLst>
              <a:rect l="0" t="0" r="r" b="b"/>
              <a:pathLst>
                <a:path w="555" h="475">
                  <a:moveTo>
                    <a:pt x="555" y="141"/>
                  </a:moveTo>
                  <a:cubicBezTo>
                    <a:pt x="396" y="0"/>
                    <a:pt x="153" y="5"/>
                    <a:pt x="0" y="156"/>
                  </a:cubicBezTo>
                  <a:lnTo>
                    <a:pt x="289" y="475"/>
                  </a:lnTo>
                  <a:lnTo>
                    <a:pt x="322" y="425"/>
                  </a:lnTo>
                  <a:lnTo>
                    <a:pt x="555" y="141"/>
                  </a:lnTo>
                  <a:close/>
                </a:path>
              </a:pathLst>
            </a:custGeom>
            <a:solidFill>
              <a:srgbClr val="ED69AF"/>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0" name="Freeform 715"/>
            <p:cNvSpPr>
              <a:spLocks noEditPoints="1"/>
            </p:cNvSpPr>
            <p:nvPr/>
          </p:nvSpPr>
          <p:spPr bwMode="auto">
            <a:xfrm>
              <a:off x="8283576" y="4822826"/>
              <a:ext cx="236538" cy="236538"/>
            </a:xfrm>
            <a:custGeom>
              <a:avLst/>
              <a:gdLst/>
              <a:ahLst/>
              <a:cxnLst>
                <a:cxn ang="0">
                  <a:pos x="1246" y="270"/>
                </a:cxn>
                <a:cxn ang="0">
                  <a:pos x="1246" y="1247"/>
                </a:cxn>
                <a:cxn ang="0">
                  <a:pos x="269" y="1247"/>
                </a:cxn>
                <a:cxn ang="0">
                  <a:pos x="269" y="270"/>
                </a:cxn>
                <a:cxn ang="0">
                  <a:pos x="1246" y="270"/>
                </a:cxn>
                <a:cxn ang="0">
                  <a:pos x="367" y="1149"/>
                </a:cxn>
                <a:cxn ang="0">
                  <a:pos x="367" y="1149"/>
                </a:cxn>
                <a:cxn ang="0">
                  <a:pos x="1149" y="1149"/>
                </a:cxn>
                <a:cxn ang="0">
                  <a:pos x="1149" y="367"/>
                </a:cxn>
                <a:cxn ang="0">
                  <a:pos x="367" y="367"/>
                </a:cxn>
                <a:cxn ang="0">
                  <a:pos x="367" y="1149"/>
                </a:cxn>
              </a:cxnLst>
              <a:rect l="0" t="0" r="r" b="b"/>
              <a:pathLst>
                <a:path w="1516" h="1516">
                  <a:moveTo>
                    <a:pt x="1246" y="270"/>
                  </a:moveTo>
                  <a:cubicBezTo>
                    <a:pt x="1516" y="539"/>
                    <a:pt x="1516" y="977"/>
                    <a:pt x="1246" y="1247"/>
                  </a:cubicBezTo>
                  <a:cubicBezTo>
                    <a:pt x="977" y="1516"/>
                    <a:pt x="539" y="1516"/>
                    <a:pt x="269" y="1247"/>
                  </a:cubicBezTo>
                  <a:cubicBezTo>
                    <a:pt x="0" y="977"/>
                    <a:pt x="0" y="539"/>
                    <a:pt x="269" y="270"/>
                  </a:cubicBezTo>
                  <a:cubicBezTo>
                    <a:pt x="539" y="0"/>
                    <a:pt x="977" y="0"/>
                    <a:pt x="1246" y="270"/>
                  </a:cubicBezTo>
                  <a:close/>
                  <a:moveTo>
                    <a:pt x="367" y="1149"/>
                  </a:moveTo>
                  <a:lnTo>
                    <a:pt x="367" y="1149"/>
                  </a:lnTo>
                  <a:cubicBezTo>
                    <a:pt x="583" y="1365"/>
                    <a:pt x="933" y="1365"/>
                    <a:pt x="1149" y="1149"/>
                  </a:cubicBezTo>
                  <a:cubicBezTo>
                    <a:pt x="1364" y="934"/>
                    <a:pt x="1364" y="583"/>
                    <a:pt x="1149" y="367"/>
                  </a:cubicBezTo>
                  <a:cubicBezTo>
                    <a:pt x="933" y="152"/>
                    <a:pt x="583" y="152"/>
                    <a:pt x="367" y="367"/>
                  </a:cubicBezTo>
                  <a:cubicBezTo>
                    <a:pt x="152" y="583"/>
                    <a:pt x="152" y="934"/>
                    <a:pt x="367" y="1149"/>
                  </a:cubicBez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1" name="Freeform 716"/>
            <p:cNvSpPr>
              <a:spLocks/>
            </p:cNvSpPr>
            <p:nvPr/>
          </p:nvSpPr>
          <p:spPr bwMode="auto">
            <a:xfrm>
              <a:off x="8458201" y="4827588"/>
              <a:ext cx="55563" cy="55563"/>
            </a:xfrm>
            <a:custGeom>
              <a:avLst/>
              <a:gdLst/>
              <a:ahLst/>
              <a:cxnLst>
                <a:cxn ang="0">
                  <a:pos x="194" y="0"/>
                </a:cxn>
                <a:cxn ang="0">
                  <a:pos x="352" y="158"/>
                </a:cxn>
                <a:cxn ang="0">
                  <a:pos x="158" y="352"/>
                </a:cxn>
                <a:cxn ang="0">
                  <a:pos x="0" y="194"/>
                </a:cxn>
                <a:cxn ang="0">
                  <a:pos x="194" y="0"/>
                </a:cxn>
              </a:cxnLst>
              <a:rect l="0" t="0" r="r" b="b"/>
              <a:pathLst>
                <a:path w="352" h="352">
                  <a:moveTo>
                    <a:pt x="194" y="0"/>
                  </a:moveTo>
                  <a:lnTo>
                    <a:pt x="352" y="158"/>
                  </a:lnTo>
                  <a:lnTo>
                    <a:pt x="158" y="352"/>
                  </a:lnTo>
                  <a:lnTo>
                    <a:pt x="0" y="194"/>
                  </a:lnTo>
                  <a:lnTo>
                    <a:pt x="194" y="0"/>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2" name="Freeform 717"/>
            <p:cNvSpPr>
              <a:spLocks/>
            </p:cNvSpPr>
            <p:nvPr/>
          </p:nvSpPr>
          <p:spPr bwMode="auto">
            <a:xfrm>
              <a:off x="8469313" y="4840288"/>
              <a:ext cx="44450" cy="42863"/>
            </a:xfrm>
            <a:custGeom>
              <a:avLst/>
              <a:gdLst/>
              <a:ahLst/>
              <a:cxnLst>
                <a:cxn ang="0">
                  <a:pos x="194" y="0"/>
                </a:cxn>
                <a:cxn ang="0">
                  <a:pos x="277" y="83"/>
                </a:cxn>
                <a:cxn ang="0">
                  <a:pos x="83" y="277"/>
                </a:cxn>
                <a:cxn ang="0">
                  <a:pos x="0" y="194"/>
                </a:cxn>
                <a:cxn ang="0">
                  <a:pos x="194" y="0"/>
                </a:cxn>
              </a:cxnLst>
              <a:rect l="0" t="0" r="r" b="b"/>
              <a:pathLst>
                <a:path w="277" h="277">
                  <a:moveTo>
                    <a:pt x="194" y="0"/>
                  </a:moveTo>
                  <a:lnTo>
                    <a:pt x="277" y="83"/>
                  </a:lnTo>
                  <a:lnTo>
                    <a:pt x="83" y="277"/>
                  </a:lnTo>
                  <a:lnTo>
                    <a:pt x="0" y="194"/>
                  </a:lnTo>
                  <a:lnTo>
                    <a:pt x="194"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718"/>
            <p:cNvSpPr>
              <a:spLocks/>
            </p:cNvSpPr>
            <p:nvPr/>
          </p:nvSpPr>
          <p:spPr bwMode="auto">
            <a:xfrm>
              <a:off x="8472488" y="4706938"/>
              <a:ext cx="158750" cy="160338"/>
            </a:xfrm>
            <a:custGeom>
              <a:avLst/>
              <a:gdLst/>
              <a:ahLst/>
              <a:cxnLst>
                <a:cxn ang="0">
                  <a:pos x="322" y="1018"/>
                </a:cxn>
                <a:cxn ang="0">
                  <a:pos x="354" y="995"/>
                </a:cxn>
                <a:cxn ang="0">
                  <a:pos x="954" y="395"/>
                </a:cxn>
                <a:cxn ang="0">
                  <a:pos x="916" y="127"/>
                </a:cxn>
                <a:cxn ang="0">
                  <a:pos x="891" y="101"/>
                </a:cxn>
                <a:cxn ang="0">
                  <a:pos x="622" y="64"/>
                </a:cxn>
                <a:cxn ang="0">
                  <a:pos x="23" y="664"/>
                </a:cxn>
                <a:cxn ang="0">
                  <a:pos x="0" y="696"/>
                </a:cxn>
                <a:cxn ang="0">
                  <a:pos x="322" y="1018"/>
                </a:cxn>
              </a:cxnLst>
              <a:rect l="0" t="0" r="r" b="b"/>
              <a:pathLst>
                <a:path w="1017" h="1018">
                  <a:moveTo>
                    <a:pt x="322" y="1018"/>
                  </a:moveTo>
                  <a:cubicBezTo>
                    <a:pt x="334" y="1012"/>
                    <a:pt x="344" y="1004"/>
                    <a:pt x="354" y="995"/>
                  </a:cubicBezTo>
                  <a:lnTo>
                    <a:pt x="954" y="395"/>
                  </a:lnTo>
                  <a:cubicBezTo>
                    <a:pt x="1017" y="331"/>
                    <a:pt x="1001" y="211"/>
                    <a:pt x="916" y="127"/>
                  </a:cubicBezTo>
                  <a:lnTo>
                    <a:pt x="891" y="101"/>
                  </a:lnTo>
                  <a:cubicBezTo>
                    <a:pt x="806" y="17"/>
                    <a:pt x="686" y="0"/>
                    <a:pt x="622" y="64"/>
                  </a:cubicBezTo>
                  <a:lnTo>
                    <a:pt x="23" y="664"/>
                  </a:lnTo>
                  <a:cubicBezTo>
                    <a:pt x="13" y="673"/>
                    <a:pt x="6" y="684"/>
                    <a:pt x="0" y="696"/>
                  </a:cubicBezTo>
                  <a:lnTo>
                    <a:pt x="322" y="1018"/>
                  </a:lnTo>
                  <a:close/>
                </a:path>
              </a:pathLst>
            </a:custGeom>
            <a:solidFill>
              <a:srgbClr val="F49E2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4" name="Freeform 719"/>
            <p:cNvSpPr>
              <a:spLocks/>
            </p:cNvSpPr>
            <p:nvPr/>
          </p:nvSpPr>
          <p:spPr bwMode="auto">
            <a:xfrm>
              <a:off x="8472488" y="4706938"/>
              <a:ext cx="141288" cy="134938"/>
            </a:xfrm>
            <a:custGeom>
              <a:avLst/>
              <a:gdLst/>
              <a:ahLst/>
              <a:cxnLst>
                <a:cxn ang="0">
                  <a:pos x="911" y="121"/>
                </a:cxn>
                <a:cxn ang="0">
                  <a:pos x="891" y="101"/>
                </a:cxn>
                <a:cxn ang="0">
                  <a:pos x="622" y="64"/>
                </a:cxn>
                <a:cxn ang="0">
                  <a:pos x="23" y="664"/>
                </a:cxn>
                <a:cxn ang="0">
                  <a:pos x="0" y="696"/>
                </a:cxn>
                <a:cxn ang="0">
                  <a:pos x="168" y="864"/>
                </a:cxn>
                <a:cxn ang="0">
                  <a:pos x="911" y="121"/>
                </a:cxn>
              </a:cxnLst>
              <a:rect l="0" t="0" r="r" b="b"/>
              <a:pathLst>
                <a:path w="911" h="864">
                  <a:moveTo>
                    <a:pt x="911" y="121"/>
                  </a:moveTo>
                  <a:lnTo>
                    <a:pt x="891" y="101"/>
                  </a:lnTo>
                  <a:cubicBezTo>
                    <a:pt x="806" y="17"/>
                    <a:pt x="686" y="0"/>
                    <a:pt x="622" y="64"/>
                  </a:cubicBezTo>
                  <a:lnTo>
                    <a:pt x="23" y="664"/>
                  </a:lnTo>
                  <a:cubicBezTo>
                    <a:pt x="13" y="673"/>
                    <a:pt x="6" y="684"/>
                    <a:pt x="0" y="696"/>
                  </a:cubicBezTo>
                  <a:lnTo>
                    <a:pt x="168" y="864"/>
                  </a:lnTo>
                  <a:lnTo>
                    <a:pt x="911" y="121"/>
                  </a:lnTo>
                  <a:close/>
                </a:path>
              </a:pathLst>
            </a:custGeom>
            <a:solidFill>
              <a:srgbClr val="F6C108"/>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5" name="Freeform 720"/>
            <p:cNvSpPr>
              <a:spLocks/>
            </p:cNvSpPr>
            <p:nvPr/>
          </p:nvSpPr>
          <p:spPr bwMode="auto">
            <a:xfrm>
              <a:off x="8324851" y="4862513"/>
              <a:ext cx="195263" cy="196850"/>
            </a:xfrm>
            <a:custGeom>
              <a:avLst/>
              <a:gdLst/>
              <a:ahLst/>
              <a:cxnLst>
                <a:cxn ang="0">
                  <a:pos x="879" y="97"/>
                </a:cxn>
                <a:cxn ang="0">
                  <a:pos x="889" y="106"/>
                </a:cxn>
                <a:cxn ang="0">
                  <a:pos x="889" y="888"/>
                </a:cxn>
                <a:cxn ang="0">
                  <a:pos x="107" y="888"/>
                </a:cxn>
                <a:cxn ang="0">
                  <a:pos x="98" y="879"/>
                </a:cxn>
                <a:cxn ang="0">
                  <a:pos x="0" y="976"/>
                </a:cxn>
                <a:cxn ang="0">
                  <a:pos x="9" y="986"/>
                </a:cxn>
                <a:cxn ang="0">
                  <a:pos x="986" y="986"/>
                </a:cxn>
                <a:cxn ang="0">
                  <a:pos x="986" y="9"/>
                </a:cxn>
                <a:cxn ang="0">
                  <a:pos x="977" y="0"/>
                </a:cxn>
                <a:cxn ang="0">
                  <a:pos x="879" y="97"/>
                </a:cxn>
              </a:cxnLst>
              <a:rect l="0" t="0" r="r" b="b"/>
              <a:pathLst>
                <a:path w="1256" h="1255">
                  <a:moveTo>
                    <a:pt x="879" y="97"/>
                  </a:moveTo>
                  <a:cubicBezTo>
                    <a:pt x="882" y="100"/>
                    <a:pt x="886" y="103"/>
                    <a:pt x="889" y="106"/>
                  </a:cubicBezTo>
                  <a:cubicBezTo>
                    <a:pt x="1104" y="322"/>
                    <a:pt x="1104" y="673"/>
                    <a:pt x="889" y="888"/>
                  </a:cubicBezTo>
                  <a:cubicBezTo>
                    <a:pt x="673" y="1104"/>
                    <a:pt x="323" y="1104"/>
                    <a:pt x="107" y="888"/>
                  </a:cubicBezTo>
                  <a:cubicBezTo>
                    <a:pt x="104" y="885"/>
                    <a:pt x="101" y="882"/>
                    <a:pt x="98" y="879"/>
                  </a:cubicBezTo>
                  <a:lnTo>
                    <a:pt x="0" y="976"/>
                  </a:lnTo>
                  <a:cubicBezTo>
                    <a:pt x="3" y="979"/>
                    <a:pt x="6" y="983"/>
                    <a:pt x="9" y="986"/>
                  </a:cubicBezTo>
                  <a:cubicBezTo>
                    <a:pt x="279" y="1255"/>
                    <a:pt x="717" y="1255"/>
                    <a:pt x="986" y="986"/>
                  </a:cubicBezTo>
                  <a:cubicBezTo>
                    <a:pt x="1256" y="716"/>
                    <a:pt x="1256" y="278"/>
                    <a:pt x="986" y="9"/>
                  </a:cubicBezTo>
                  <a:cubicBezTo>
                    <a:pt x="983" y="6"/>
                    <a:pt x="980" y="3"/>
                    <a:pt x="977" y="0"/>
                  </a:cubicBezTo>
                  <a:lnTo>
                    <a:pt x="879" y="9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36" name="Group 35"/>
          <p:cNvGrpSpPr/>
          <p:nvPr>
            <p:custDataLst>
              <p:custData r:id="rId3"/>
            </p:custDataLst>
          </p:nvPr>
        </p:nvGrpSpPr>
        <p:grpSpPr>
          <a:xfrm>
            <a:off x="6659667" y="3920202"/>
            <a:ext cx="1008000" cy="1008000"/>
            <a:chOff x="5289551" y="3095625"/>
            <a:chExt cx="631825" cy="631825"/>
          </a:xfrm>
        </p:grpSpPr>
        <p:sp>
          <p:nvSpPr>
            <p:cNvPr id="37" name="Oval 954"/>
            <p:cNvSpPr>
              <a:spLocks noChangeArrowheads="1"/>
            </p:cNvSpPr>
            <p:nvPr/>
          </p:nvSpPr>
          <p:spPr bwMode="auto">
            <a:xfrm>
              <a:off x="5289551" y="3095625"/>
              <a:ext cx="631825" cy="631825"/>
            </a:xfrm>
            <a:prstGeom prst="ellipse">
              <a:avLst/>
            </a:prstGeom>
            <a:solidFill>
              <a:srgbClr val="418AB3"/>
            </a:solidFill>
            <a:ln w="38100">
              <a:solidFill>
                <a:schemeClr val="bg1"/>
              </a:solid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8" name="Oval 956"/>
            <p:cNvSpPr>
              <a:spLocks noChangeArrowheads="1"/>
            </p:cNvSpPr>
            <p:nvPr/>
          </p:nvSpPr>
          <p:spPr bwMode="auto">
            <a:xfrm>
              <a:off x="5424488" y="3249613"/>
              <a:ext cx="360363" cy="360363"/>
            </a:xfrm>
            <a:prstGeom prst="ellipse">
              <a:avLst/>
            </a:prstGeom>
            <a:solidFill>
              <a:srgbClr val="F6C108"/>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39" name="Oval 957"/>
            <p:cNvSpPr>
              <a:spLocks noChangeArrowheads="1"/>
            </p:cNvSpPr>
            <p:nvPr/>
          </p:nvSpPr>
          <p:spPr bwMode="auto">
            <a:xfrm>
              <a:off x="5456238" y="3281363"/>
              <a:ext cx="296863" cy="296863"/>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0" name="Oval 958"/>
            <p:cNvSpPr>
              <a:spLocks noChangeArrowheads="1"/>
            </p:cNvSpPr>
            <p:nvPr/>
          </p:nvSpPr>
          <p:spPr bwMode="auto">
            <a:xfrm>
              <a:off x="5489576" y="3314700"/>
              <a:ext cx="230188" cy="230188"/>
            </a:xfrm>
            <a:prstGeom prst="ellipse">
              <a:avLst/>
            </a:prstGeom>
            <a:solidFill>
              <a:srgbClr val="F6C108"/>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1" name="Oval 959"/>
            <p:cNvSpPr>
              <a:spLocks noChangeArrowheads="1"/>
            </p:cNvSpPr>
            <p:nvPr/>
          </p:nvSpPr>
          <p:spPr bwMode="auto">
            <a:xfrm>
              <a:off x="5532438" y="3357563"/>
              <a:ext cx="144463" cy="144463"/>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2" name="Oval 960"/>
            <p:cNvSpPr>
              <a:spLocks noChangeArrowheads="1"/>
            </p:cNvSpPr>
            <p:nvPr/>
          </p:nvSpPr>
          <p:spPr bwMode="auto">
            <a:xfrm>
              <a:off x="5565776" y="3390900"/>
              <a:ext cx="77788" cy="77788"/>
            </a:xfrm>
            <a:prstGeom prst="ellipse">
              <a:avLst/>
            </a:prstGeom>
            <a:solidFill>
              <a:srgbClr val="F6C108"/>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3" name="Freeform 961"/>
            <p:cNvSpPr>
              <a:spLocks/>
            </p:cNvSpPr>
            <p:nvPr/>
          </p:nvSpPr>
          <p:spPr bwMode="auto">
            <a:xfrm>
              <a:off x="5603876" y="3249613"/>
              <a:ext cx="180975" cy="360363"/>
            </a:xfrm>
            <a:custGeom>
              <a:avLst/>
              <a:gdLst/>
              <a:ahLst/>
              <a:cxnLst>
                <a:cxn ang="0">
                  <a:pos x="7" y="0"/>
                </a:cxn>
                <a:cxn ang="0">
                  <a:pos x="0" y="0"/>
                </a:cxn>
                <a:cxn ang="0">
                  <a:pos x="0" y="2301"/>
                </a:cxn>
                <a:cxn ang="0">
                  <a:pos x="7" y="2301"/>
                </a:cxn>
                <a:cxn ang="0">
                  <a:pos x="1158" y="1150"/>
                </a:cxn>
                <a:cxn ang="0">
                  <a:pos x="7" y="0"/>
                </a:cxn>
              </a:cxnLst>
              <a:rect l="0" t="0" r="r" b="b"/>
              <a:pathLst>
                <a:path w="1158" h="2301">
                  <a:moveTo>
                    <a:pt x="7" y="0"/>
                  </a:moveTo>
                  <a:cubicBezTo>
                    <a:pt x="4" y="0"/>
                    <a:pt x="2" y="0"/>
                    <a:pt x="0" y="0"/>
                  </a:cubicBezTo>
                  <a:lnTo>
                    <a:pt x="0" y="2301"/>
                  </a:lnTo>
                  <a:cubicBezTo>
                    <a:pt x="2" y="2301"/>
                    <a:pt x="4" y="2301"/>
                    <a:pt x="7" y="2301"/>
                  </a:cubicBezTo>
                  <a:cubicBezTo>
                    <a:pt x="642" y="2301"/>
                    <a:pt x="1158" y="1786"/>
                    <a:pt x="1158" y="1150"/>
                  </a:cubicBezTo>
                  <a:cubicBezTo>
                    <a:pt x="1158" y="515"/>
                    <a:pt x="642" y="0"/>
                    <a:pt x="7" y="0"/>
                  </a:cubicBezTo>
                  <a:close/>
                </a:path>
              </a:pathLst>
            </a:custGeom>
            <a:solidFill>
              <a:srgbClr val="F49E2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4" name="Freeform 962"/>
            <p:cNvSpPr>
              <a:spLocks/>
            </p:cNvSpPr>
            <p:nvPr/>
          </p:nvSpPr>
          <p:spPr bwMode="auto">
            <a:xfrm>
              <a:off x="5603876" y="3281363"/>
              <a:ext cx="149225" cy="296863"/>
            </a:xfrm>
            <a:custGeom>
              <a:avLst/>
              <a:gdLst/>
              <a:ahLst/>
              <a:cxnLst>
                <a:cxn ang="0">
                  <a:pos x="7" y="0"/>
                </a:cxn>
                <a:cxn ang="0">
                  <a:pos x="0" y="0"/>
                </a:cxn>
                <a:cxn ang="0">
                  <a:pos x="0" y="1892"/>
                </a:cxn>
                <a:cxn ang="0">
                  <a:pos x="7" y="1893"/>
                </a:cxn>
                <a:cxn ang="0">
                  <a:pos x="953" y="946"/>
                </a:cxn>
                <a:cxn ang="0">
                  <a:pos x="7" y="0"/>
                </a:cxn>
              </a:cxnLst>
              <a:rect l="0" t="0" r="r" b="b"/>
              <a:pathLst>
                <a:path w="953" h="1893">
                  <a:moveTo>
                    <a:pt x="7" y="0"/>
                  </a:moveTo>
                  <a:cubicBezTo>
                    <a:pt x="4" y="0"/>
                    <a:pt x="2" y="0"/>
                    <a:pt x="0" y="0"/>
                  </a:cubicBezTo>
                  <a:lnTo>
                    <a:pt x="0" y="1892"/>
                  </a:lnTo>
                  <a:cubicBezTo>
                    <a:pt x="2" y="1892"/>
                    <a:pt x="4" y="1893"/>
                    <a:pt x="7" y="1893"/>
                  </a:cubicBezTo>
                  <a:cubicBezTo>
                    <a:pt x="529" y="1893"/>
                    <a:pt x="953" y="1469"/>
                    <a:pt x="953" y="946"/>
                  </a:cubicBezTo>
                  <a:cubicBezTo>
                    <a:pt x="953" y="424"/>
                    <a:pt x="529" y="0"/>
                    <a:pt x="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5" name="Freeform 963"/>
            <p:cNvSpPr>
              <a:spLocks/>
            </p:cNvSpPr>
            <p:nvPr/>
          </p:nvSpPr>
          <p:spPr bwMode="auto">
            <a:xfrm>
              <a:off x="5603876" y="3314700"/>
              <a:ext cx="115888" cy="230188"/>
            </a:xfrm>
            <a:custGeom>
              <a:avLst/>
              <a:gdLst/>
              <a:ahLst/>
              <a:cxnLst>
                <a:cxn ang="0">
                  <a:pos x="7" y="0"/>
                </a:cxn>
                <a:cxn ang="0">
                  <a:pos x="0" y="1"/>
                </a:cxn>
                <a:cxn ang="0">
                  <a:pos x="0" y="1472"/>
                </a:cxn>
                <a:cxn ang="0">
                  <a:pos x="7" y="1472"/>
                </a:cxn>
                <a:cxn ang="0">
                  <a:pos x="743" y="736"/>
                </a:cxn>
                <a:cxn ang="0">
                  <a:pos x="7" y="0"/>
                </a:cxn>
              </a:cxnLst>
              <a:rect l="0" t="0" r="r" b="b"/>
              <a:pathLst>
                <a:path w="743" h="1472">
                  <a:moveTo>
                    <a:pt x="7" y="0"/>
                  </a:moveTo>
                  <a:cubicBezTo>
                    <a:pt x="4" y="0"/>
                    <a:pt x="2" y="1"/>
                    <a:pt x="0" y="1"/>
                  </a:cubicBezTo>
                  <a:lnTo>
                    <a:pt x="0" y="1472"/>
                  </a:lnTo>
                  <a:cubicBezTo>
                    <a:pt x="2" y="1472"/>
                    <a:pt x="4" y="1472"/>
                    <a:pt x="7" y="1472"/>
                  </a:cubicBezTo>
                  <a:cubicBezTo>
                    <a:pt x="413" y="1472"/>
                    <a:pt x="743" y="1143"/>
                    <a:pt x="743" y="736"/>
                  </a:cubicBezTo>
                  <a:cubicBezTo>
                    <a:pt x="743" y="330"/>
                    <a:pt x="413" y="0"/>
                    <a:pt x="7" y="0"/>
                  </a:cubicBezTo>
                  <a:close/>
                </a:path>
              </a:pathLst>
            </a:custGeom>
            <a:solidFill>
              <a:srgbClr val="F49E2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6" name="Freeform 964"/>
            <p:cNvSpPr>
              <a:spLocks/>
            </p:cNvSpPr>
            <p:nvPr/>
          </p:nvSpPr>
          <p:spPr bwMode="auto">
            <a:xfrm>
              <a:off x="5603876" y="3357563"/>
              <a:ext cx="73025" cy="144463"/>
            </a:xfrm>
            <a:custGeom>
              <a:avLst/>
              <a:gdLst/>
              <a:ahLst/>
              <a:cxnLst>
                <a:cxn ang="0">
                  <a:pos x="7" y="0"/>
                </a:cxn>
                <a:cxn ang="0">
                  <a:pos x="0" y="1"/>
                </a:cxn>
                <a:cxn ang="0">
                  <a:pos x="0" y="918"/>
                </a:cxn>
                <a:cxn ang="0">
                  <a:pos x="7" y="918"/>
                </a:cxn>
                <a:cxn ang="0">
                  <a:pos x="466" y="459"/>
                </a:cxn>
                <a:cxn ang="0">
                  <a:pos x="7" y="0"/>
                </a:cxn>
              </a:cxnLst>
              <a:rect l="0" t="0" r="r" b="b"/>
              <a:pathLst>
                <a:path w="466" h="918">
                  <a:moveTo>
                    <a:pt x="7" y="0"/>
                  </a:moveTo>
                  <a:cubicBezTo>
                    <a:pt x="4" y="0"/>
                    <a:pt x="2" y="1"/>
                    <a:pt x="0" y="1"/>
                  </a:cubicBezTo>
                  <a:lnTo>
                    <a:pt x="0" y="918"/>
                  </a:lnTo>
                  <a:cubicBezTo>
                    <a:pt x="2" y="918"/>
                    <a:pt x="4" y="918"/>
                    <a:pt x="7" y="918"/>
                  </a:cubicBezTo>
                  <a:cubicBezTo>
                    <a:pt x="260" y="918"/>
                    <a:pt x="466" y="713"/>
                    <a:pt x="466" y="459"/>
                  </a:cubicBezTo>
                  <a:cubicBezTo>
                    <a:pt x="466" y="206"/>
                    <a:pt x="260" y="0"/>
                    <a:pt x="7" y="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7" name="Freeform 965"/>
            <p:cNvSpPr>
              <a:spLocks/>
            </p:cNvSpPr>
            <p:nvPr/>
          </p:nvSpPr>
          <p:spPr bwMode="auto">
            <a:xfrm>
              <a:off x="5603876" y="3390900"/>
              <a:ext cx="39688" cy="77788"/>
            </a:xfrm>
            <a:custGeom>
              <a:avLst/>
              <a:gdLst/>
              <a:ahLst/>
              <a:cxnLst>
                <a:cxn ang="0">
                  <a:pos x="7" y="0"/>
                </a:cxn>
                <a:cxn ang="0">
                  <a:pos x="0" y="0"/>
                </a:cxn>
                <a:cxn ang="0">
                  <a:pos x="0" y="492"/>
                </a:cxn>
                <a:cxn ang="0">
                  <a:pos x="7" y="493"/>
                </a:cxn>
                <a:cxn ang="0">
                  <a:pos x="253" y="246"/>
                </a:cxn>
                <a:cxn ang="0">
                  <a:pos x="7" y="0"/>
                </a:cxn>
              </a:cxnLst>
              <a:rect l="0" t="0" r="r" b="b"/>
              <a:pathLst>
                <a:path w="253" h="493">
                  <a:moveTo>
                    <a:pt x="7" y="0"/>
                  </a:moveTo>
                  <a:cubicBezTo>
                    <a:pt x="4" y="0"/>
                    <a:pt x="2" y="0"/>
                    <a:pt x="0" y="0"/>
                  </a:cubicBezTo>
                  <a:lnTo>
                    <a:pt x="0" y="492"/>
                  </a:lnTo>
                  <a:cubicBezTo>
                    <a:pt x="2" y="492"/>
                    <a:pt x="4" y="493"/>
                    <a:pt x="7" y="493"/>
                  </a:cubicBezTo>
                  <a:cubicBezTo>
                    <a:pt x="143" y="493"/>
                    <a:pt x="253" y="383"/>
                    <a:pt x="253" y="246"/>
                  </a:cubicBezTo>
                  <a:cubicBezTo>
                    <a:pt x="253" y="110"/>
                    <a:pt x="143" y="0"/>
                    <a:pt x="7" y="0"/>
                  </a:cubicBezTo>
                  <a:close/>
                </a:path>
              </a:pathLst>
            </a:custGeom>
            <a:solidFill>
              <a:srgbClr val="F49E21"/>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8" name="Freeform 966"/>
            <p:cNvSpPr>
              <a:spLocks/>
            </p:cNvSpPr>
            <p:nvPr/>
          </p:nvSpPr>
          <p:spPr bwMode="auto">
            <a:xfrm>
              <a:off x="5605463" y="3203575"/>
              <a:ext cx="230188" cy="228600"/>
            </a:xfrm>
            <a:custGeom>
              <a:avLst/>
              <a:gdLst/>
              <a:ahLst/>
              <a:cxnLst>
                <a:cxn ang="0">
                  <a:pos x="1268" y="670"/>
                </a:cxn>
                <a:cxn ang="0">
                  <a:pos x="1475" y="462"/>
                </a:cxn>
                <a:cxn ang="0">
                  <a:pos x="1090" y="386"/>
                </a:cxn>
                <a:cxn ang="0">
                  <a:pos x="1014" y="0"/>
                </a:cxn>
                <a:cxn ang="0">
                  <a:pos x="806" y="208"/>
                </a:cxn>
                <a:cxn ang="0">
                  <a:pos x="863" y="501"/>
                </a:cxn>
                <a:cxn ang="0">
                  <a:pos x="181" y="1183"/>
                </a:cxn>
                <a:cxn ang="0">
                  <a:pos x="110" y="894"/>
                </a:cxn>
                <a:cxn ang="0">
                  <a:pos x="0" y="1462"/>
                </a:cxn>
                <a:cxn ang="0">
                  <a:pos x="572" y="1356"/>
                </a:cxn>
                <a:cxn ang="0">
                  <a:pos x="284" y="1283"/>
                </a:cxn>
                <a:cxn ang="0">
                  <a:pos x="957" y="610"/>
                </a:cxn>
                <a:cxn ang="0">
                  <a:pos x="1268" y="670"/>
                </a:cxn>
              </a:cxnLst>
              <a:rect l="0" t="0" r="r" b="b"/>
              <a:pathLst>
                <a:path w="1475" h="1462">
                  <a:moveTo>
                    <a:pt x="1268" y="670"/>
                  </a:moveTo>
                  <a:lnTo>
                    <a:pt x="1475" y="462"/>
                  </a:lnTo>
                  <a:lnTo>
                    <a:pt x="1090" y="386"/>
                  </a:lnTo>
                  <a:lnTo>
                    <a:pt x="1014" y="0"/>
                  </a:lnTo>
                  <a:lnTo>
                    <a:pt x="806" y="208"/>
                  </a:lnTo>
                  <a:lnTo>
                    <a:pt x="863" y="501"/>
                  </a:lnTo>
                  <a:lnTo>
                    <a:pt x="181" y="1183"/>
                  </a:lnTo>
                  <a:lnTo>
                    <a:pt x="110" y="894"/>
                  </a:lnTo>
                  <a:lnTo>
                    <a:pt x="0" y="1462"/>
                  </a:lnTo>
                  <a:lnTo>
                    <a:pt x="572" y="1356"/>
                  </a:lnTo>
                  <a:lnTo>
                    <a:pt x="284" y="1283"/>
                  </a:lnTo>
                  <a:lnTo>
                    <a:pt x="957" y="610"/>
                  </a:lnTo>
                  <a:lnTo>
                    <a:pt x="1268" y="670"/>
                  </a:lnTo>
                  <a:close/>
                </a:path>
              </a:pathLst>
            </a:custGeom>
            <a:solidFill>
              <a:srgbClr val="AEED00"/>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sp>
          <p:nvSpPr>
            <p:cNvPr id="49" name="Freeform 967"/>
            <p:cNvSpPr>
              <a:spLocks/>
            </p:cNvSpPr>
            <p:nvPr/>
          </p:nvSpPr>
          <p:spPr bwMode="auto">
            <a:xfrm>
              <a:off x="5607051" y="3262313"/>
              <a:ext cx="230188" cy="169863"/>
            </a:xfrm>
            <a:custGeom>
              <a:avLst/>
              <a:gdLst/>
              <a:ahLst/>
              <a:cxnLst>
                <a:cxn ang="0">
                  <a:pos x="1268" y="299"/>
                </a:cxn>
                <a:cxn ang="0">
                  <a:pos x="1476" y="91"/>
                </a:cxn>
                <a:cxn ang="0">
                  <a:pos x="1090" y="15"/>
                </a:cxn>
                <a:cxn ang="0">
                  <a:pos x="1087" y="0"/>
                </a:cxn>
                <a:cxn ang="0">
                  <a:pos x="1" y="1086"/>
                </a:cxn>
                <a:cxn ang="0">
                  <a:pos x="0" y="1091"/>
                </a:cxn>
                <a:cxn ang="0">
                  <a:pos x="572" y="985"/>
                </a:cxn>
                <a:cxn ang="0">
                  <a:pos x="285" y="912"/>
                </a:cxn>
                <a:cxn ang="0">
                  <a:pos x="958" y="239"/>
                </a:cxn>
                <a:cxn ang="0">
                  <a:pos x="1268" y="299"/>
                </a:cxn>
              </a:cxnLst>
              <a:rect l="0" t="0" r="r" b="b"/>
              <a:pathLst>
                <a:path w="1476" h="1091">
                  <a:moveTo>
                    <a:pt x="1268" y="299"/>
                  </a:moveTo>
                  <a:lnTo>
                    <a:pt x="1476" y="91"/>
                  </a:lnTo>
                  <a:lnTo>
                    <a:pt x="1090" y="15"/>
                  </a:lnTo>
                  <a:lnTo>
                    <a:pt x="1087" y="0"/>
                  </a:lnTo>
                  <a:lnTo>
                    <a:pt x="1" y="1086"/>
                  </a:lnTo>
                  <a:lnTo>
                    <a:pt x="0" y="1091"/>
                  </a:lnTo>
                  <a:lnTo>
                    <a:pt x="572" y="985"/>
                  </a:lnTo>
                  <a:lnTo>
                    <a:pt x="285" y="912"/>
                  </a:lnTo>
                  <a:lnTo>
                    <a:pt x="958" y="239"/>
                  </a:lnTo>
                  <a:lnTo>
                    <a:pt x="1268" y="299"/>
                  </a:lnTo>
                  <a:close/>
                </a:path>
              </a:pathLst>
            </a:custGeom>
            <a:solidFill>
              <a:srgbClr val="99BA0F"/>
            </a:solidFill>
            <a:ln w="9525">
              <a:noFill/>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50" name="TextBox 49"/>
          <p:cNvSpPr txBox="1"/>
          <p:nvPr/>
        </p:nvSpPr>
        <p:spPr>
          <a:xfrm>
            <a:off x="7808491" y="1666535"/>
            <a:ext cx="2231701" cy="461665"/>
          </a:xfrm>
          <a:prstGeom prst="rect">
            <a:avLst/>
          </a:prstGeom>
          <a:noFill/>
        </p:spPr>
        <p:txBody>
          <a:bodyPr wrap="none" rtlCol="0">
            <a:spAutoFit/>
          </a:bodyPr>
          <a:lstStyle/>
          <a:p>
            <a:r>
              <a:rPr lang="id-ID" sz="2400" b="1" dirty="0"/>
              <a:t>Pendahuluan</a:t>
            </a:r>
            <a:endParaRPr lang="en-US" sz="2400" b="1" dirty="0"/>
          </a:p>
        </p:txBody>
      </p:sp>
      <p:sp>
        <p:nvSpPr>
          <p:cNvPr id="51" name="TextBox 50"/>
          <p:cNvSpPr txBox="1"/>
          <p:nvPr/>
        </p:nvSpPr>
        <p:spPr>
          <a:xfrm>
            <a:off x="7805153" y="2950457"/>
            <a:ext cx="2476960" cy="461665"/>
          </a:xfrm>
          <a:prstGeom prst="rect">
            <a:avLst/>
          </a:prstGeom>
          <a:noFill/>
        </p:spPr>
        <p:txBody>
          <a:bodyPr wrap="none" rtlCol="0">
            <a:spAutoFit/>
          </a:bodyPr>
          <a:lstStyle/>
          <a:p>
            <a:r>
              <a:rPr lang="id-ID" sz="2400" b="1" dirty="0"/>
              <a:t>Kajian Pustaka</a:t>
            </a:r>
            <a:endParaRPr lang="en-US" sz="2400" b="1" dirty="0"/>
          </a:p>
        </p:txBody>
      </p:sp>
      <p:sp>
        <p:nvSpPr>
          <p:cNvPr id="52" name="TextBox 51"/>
          <p:cNvSpPr txBox="1"/>
          <p:nvPr/>
        </p:nvSpPr>
        <p:spPr>
          <a:xfrm>
            <a:off x="7805153" y="4193369"/>
            <a:ext cx="1919115" cy="461665"/>
          </a:xfrm>
          <a:prstGeom prst="rect">
            <a:avLst/>
          </a:prstGeom>
          <a:noFill/>
        </p:spPr>
        <p:txBody>
          <a:bodyPr wrap="none" rtlCol="0">
            <a:spAutoFit/>
          </a:bodyPr>
          <a:lstStyle/>
          <a:p>
            <a:r>
              <a:rPr lang="id-ID" sz="2400" b="1" dirty="0"/>
              <a:t>Metodologi</a:t>
            </a:r>
            <a:endParaRPr lang="en-US" sz="2400" b="1" dirty="0"/>
          </a:p>
        </p:txBody>
      </p:sp>
      <p:pic>
        <p:nvPicPr>
          <p:cNvPr id="53" name="Picture 52">
            <a:extLst>
              <a:ext uri="{FF2B5EF4-FFF2-40B4-BE49-F238E27FC236}">
                <a16:creationId xmlns:a16="http://schemas.microsoft.com/office/drawing/2014/main" id="{D797477F-89A3-4ABB-99EB-9499B4647960}"/>
              </a:ext>
            </a:extLst>
          </p:cNvPr>
          <p:cNvPicPr>
            <a:picLocks noChangeAspect="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702113" y="5239807"/>
            <a:ext cx="936000" cy="936000"/>
          </a:xfrm>
          <a:prstGeom prst="rect">
            <a:avLst/>
          </a:prstGeom>
        </p:spPr>
      </p:pic>
      <p:sp>
        <p:nvSpPr>
          <p:cNvPr id="54" name="TextBox 53">
            <a:extLst>
              <a:ext uri="{FF2B5EF4-FFF2-40B4-BE49-F238E27FC236}">
                <a16:creationId xmlns:a16="http://schemas.microsoft.com/office/drawing/2014/main" id="{B12509DB-7752-4676-B4FA-A57B5C65FD94}"/>
              </a:ext>
            </a:extLst>
          </p:cNvPr>
          <p:cNvSpPr txBox="1"/>
          <p:nvPr/>
        </p:nvSpPr>
        <p:spPr>
          <a:xfrm>
            <a:off x="7805153" y="5458974"/>
            <a:ext cx="2480679" cy="461665"/>
          </a:xfrm>
          <a:prstGeom prst="rect">
            <a:avLst/>
          </a:prstGeom>
          <a:noFill/>
        </p:spPr>
        <p:txBody>
          <a:bodyPr wrap="none" rtlCol="0">
            <a:spAutoFit/>
          </a:bodyPr>
          <a:lstStyle/>
          <a:p>
            <a:r>
              <a:rPr lang="en-US" sz="2400" b="1" dirty="0"/>
              <a:t>Demo Program</a:t>
            </a:r>
          </a:p>
        </p:txBody>
      </p:sp>
      <p:sp>
        <p:nvSpPr>
          <p:cNvPr id="55" name="Rectangle 54">
            <a:extLst>
              <a:ext uri="{FF2B5EF4-FFF2-40B4-BE49-F238E27FC236}">
                <a16:creationId xmlns:a16="http://schemas.microsoft.com/office/drawing/2014/main" id="{B8A02E69-FB37-414B-B05E-3C48E2286D28}"/>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2024915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8A5807-948F-42E4-AED7-960277CEC8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
        <p:nvSpPr>
          <p:cNvPr id="2" name="Slide Number Placeholder 1"/>
          <p:cNvSpPr>
            <a:spLocks noGrp="1"/>
          </p:cNvSpPr>
          <p:nvPr>
            <p:ph type="sldNum" sz="quarter" idx="12"/>
          </p:nvPr>
        </p:nvSpPr>
        <p:spPr/>
        <p:txBody>
          <a:bodyPr/>
          <a:lstStyle/>
          <a:p>
            <a:fld id="{C05D9349-9402-440B-B8CA-5E26FDD5747A}" type="slidenum">
              <a:rPr lang="id-ID" smtClean="0"/>
              <a:pPr/>
              <a:t>20</a:t>
            </a:fld>
            <a:endParaRPr lang="id-ID"/>
          </a:p>
        </p:txBody>
      </p:sp>
      <p:sp>
        <p:nvSpPr>
          <p:cNvPr id="5" name="Text Placeholder 2"/>
          <p:cNvSpPr txBox="1">
            <a:spLocks/>
          </p:cNvSpPr>
          <p:nvPr/>
        </p:nvSpPr>
        <p:spPr>
          <a:xfrm>
            <a:off x="999390" y="1235722"/>
            <a:ext cx="10193215" cy="23044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000" dirty="0" err="1"/>
              <a:t>Tahapan</a:t>
            </a:r>
            <a:r>
              <a:rPr lang="en-US" sz="2000" dirty="0"/>
              <a:t> </a:t>
            </a:r>
            <a:r>
              <a:rPr lang="en-US" sz="2000" dirty="0" err="1"/>
              <a:t>penyelesaian</a:t>
            </a:r>
            <a:r>
              <a:rPr lang="en-US" sz="2000" dirty="0"/>
              <a:t> </a:t>
            </a:r>
            <a:r>
              <a:rPr lang="en-US" sz="2000" dirty="0" err="1"/>
              <a:t>masalah</a:t>
            </a:r>
            <a:r>
              <a:rPr lang="en-US" sz="2000" dirty="0"/>
              <a:t> </a:t>
            </a:r>
            <a:r>
              <a:rPr lang="en-US" sz="2000" dirty="0" err="1"/>
              <a:t>didefinisikan</a:t>
            </a:r>
            <a:r>
              <a:rPr lang="en-US" sz="2000" dirty="0"/>
              <a:t> </a:t>
            </a:r>
            <a:r>
              <a:rPr lang="en-US" sz="2000" dirty="0" err="1"/>
              <a:t>sebagai</a:t>
            </a:r>
            <a:r>
              <a:rPr lang="en-US" sz="2000" dirty="0"/>
              <a:t> </a:t>
            </a:r>
            <a:r>
              <a:rPr lang="en-US" sz="2000" dirty="0" err="1"/>
              <a:t>pedoman</a:t>
            </a:r>
            <a:r>
              <a:rPr lang="en-US" sz="2000" dirty="0"/>
              <a:t> </a:t>
            </a:r>
            <a:r>
              <a:rPr lang="en-US" sz="2000" dirty="0" err="1"/>
              <a:t>penulis</a:t>
            </a:r>
            <a:r>
              <a:rPr lang="en-US" sz="2000" dirty="0"/>
              <a:t> </a:t>
            </a:r>
            <a:r>
              <a:rPr lang="en-US" sz="2000" dirty="0" err="1"/>
              <a:t>dalam</a:t>
            </a:r>
            <a:r>
              <a:rPr lang="en-US" sz="2000" dirty="0"/>
              <a:t> </a:t>
            </a:r>
            <a:r>
              <a:rPr lang="en-US" sz="2000" dirty="0" err="1"/>
              <a:t>melaksanakan</a:t>
            </a:r>
            <a:r>
              <a:rPr lang="en-US" sz="2000" dirty="0"/>
              <a:t> </a:t>
            </a:r>
            <a:r>
              <a:rPr lang="en-US" sz="2000" dirty="0" err="1"/>
              <a:t>penelitian</a:t>
            </a:r>
            <a:r>
              <a:rPr lang="en-US" sz="2000" dirty="0"/>
              <a:t>. Hal </a:t>
            </a:r>
            <a:r>
              <a:rPr lang="en-US" sz="2000" dirty="0" err="1"/>
              <a:t>ini</a:t>
            </a:r>
            <a:r>
              <a:rPr lang="en-US" sz="2000" dirty="0"/>
              <a:t> </a:t>
            </a:r>
            <a:r>
              <a:rPr lang="en-US" sz="2000" dirty="0" err="1"/>
              <a:t>bertujuan</a:t>
            </a:r>
            <a:r>
              <a:rPr lang="en-US" sz="2000" dirty="0"/>
              <a:t> agar </a:t>
            </a:r>
            <a:r>
              <a:rPr lang="en-US" sz="2000" dirty="0" err="1"/>
              <a:t>hasil</a:t>
            </a:r>
            <a:r>
              <a:rPr lang="en-US" sz="2000" dirty="0"/>
              <a:t> yang </a:t>
            </a:r>
            <a:r>
              <a:rPr lang="en-US" sz="2000" dirty="0" err="1"/>
              <a:t>dicapai</a:t>
            </a:r>
            <a:r>
              <a:rPr lang="en-US" sz="2000" dirty="0"/>
              <a:t> </a:t>
            </a:r>
            <a:r>
              <a:rPr lang="en-US" sz="2000" dirty="0" err="1"/>
              <a:t>tidak</a:t>
            </a:r>
            <a:r>
              <a:rPr lang="en-US" sz="2000" dirty="0"/>
              <a:t> </a:t>
            </a:r>
            <a:r>
              <a:rPr lang="en-US" sz="2000" dirty="0" err="1"/>
              <a:t>menyimpang</a:t>
            </a:r>
            <a:r>
              <a:rPr lang="en-US" sz="2000" dirty="0"/>
              <a:t> dan </a:t>
            </a:r>
            <a:r>
              <a:rPr lang="en-US" sz="2000" dirty="0" err="1"/>
              <a:t>sesuai</a:t>
            </a:r>
            <a:r>
              <a:rPr lang="en-US" sz="2000" dirty="0"/>
              <a:t> </a:t>
            </a:r>
            <a:r>
              <a:rPr lang="en-US" sz="2000" dirty="0" err="1"/>
              <a:t>dengan</a:t>
            </a:r>
            <a:r>
              <a:rPr lang="en-US" sz="2000" dirty="0"/>
              <a:t> </a:t>
            </a:r>
            <a:r>
              <a:rPr lang="en-US" sz="2000" dirty="0" err="1"/>
              <a:t>tujuan</a:t>
            </a:r>
            <a:r>
              <a:rPr lang="en-US" sz="2000" dirty="0"/>
              <a:t> yang </a:t>
            </a:r>
            <a:r>
              <a:rPr lang="en-US" sz="2000" dirty="0" err="1"/>
              <a:t>telah</a:t>
            </a:r>
            <a:r>
              <a:rPr lang="en-US" sz="2000" dirty="0"/>
              <a:t> </a:t>
            </a:r>
            <a:r>
              <a:rPr lang="en-US" sz="2000" dirty="0" err="1"/>
              <a:t>ditetapkan</a:t>
            </a:r>
            <a:r>
              <a:rPr lang="en-US" sz="2000" dirty="0"/>
              <a:t>. </a:t>
            </a:r>
            <a:r>
              <a:rPr lang="en-US" sz="2000" dirty="0" err="1"/>
              <a:t>Adapun</a:t>
            </a:r>
            <a:r>
              <a:rPr lang="en-US" sz="2000" dirty="0"/>
              <a:t> diagram </a:t>
            </a:r>
            <a:r>
              <a:rPr lang="en-US" sz="2000" dirty="0" err="1"/>
              <a:t>alir</a:t>
            </a:r>
            <a:r>
              <a:rPr lang="en-US" sz="2000" dirty="0"/>
              <a:t> </a:t>
            </a:r>
            <a:r>
              <a:rPr lang="en-US" sz="2000" dirty="0" err="1"/>
              <a:t>penelitian</a:t>
            </a:r>
            <a:r>
              <a:rPr lang="en-US" sz="2000" dirty="0"/>
              <a:t> </a:t>
            </a:r>
            <a:r>
              <a:rPr lang="en-US" sz="2000" dirty="0" err="1"/>
              <a:t>dapat</a:t>
            </a:r>
            <a:r>
              <a:rPr lang="en-US" sz="2000" dirty="0"/>
              <a:t> </a:t>
            </a:r>
            <a:r>
              <a:rPr lang="en-US" sz="2000" dirty="0" err="1"/>
              <a:t>dilihat</a:t>
            </a:r>
            <a:r>
              <a:rPr lang="en-US" sz="2000" dirty="0"/>
              <a:t> pada </a:t>
            </a:r>
            <a:r>
              <a:rPr lang="en-US" sz="2000" dirty="0" err="1"/>
              <a:t>gambar</a:t>
            </a:r>
            <a:r>
              <a:rPr lang="en-US" sz="2000" dirty="0"/>
              <a:t> </a:t>
            </a:r>
            <a:r>
              <a:rPr lang="en-US" sz="2000" dirty="0" err="1"/>
              <a:t>berikut</a:t>
            </a:r>
            <a:r>
              <a:rPr lang="en-US" sz="2000" dirty="0"/>
              <a:t>.</a:t>
            </a:r>
            <a:endParaRPr lang="ms-MY" sz="2000" dirty="0"/>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19321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Tahapan</a:t>
            </a:r>
            <a:r>
              <a:rPr lang="en-US" dirty="0"/>
              <a:t> </a:t>
            </a:r>
            <a:r>
              <a:rPr lang="en-US" dirty="0" err="1"/>
              <a:t>Penyelesaian</a:t>
            </a:r>
            <a:r>
              <a:rPr lang="en-US" dirty="0"/>
              <a:t> </a:t>
            </a:r>
            <a:r>
              <a:rPr lang="en-US" dirty="0" err="1"/>
              <a:t>Masalah</a:t>
            </a:r>
            <a:endParaRPr lang="id-ID" dirty="0"/>
          </a:p>
        </p:txBody>
      </p:sp>
      <p:sp>
        <p:nvSpPr>
          <p:cNvPr id="9" name="Text Placeholder 2">
            <a:extLst>
              <a:ext uri="{FF2B5EF4-FFF2-40B4-BE49-F238E27FC236}">
                <a16:creationId xmlns:a16="http://schemas.microsoft.com/office/drawing/2014/main" id="{632FF94C-0F3D-4FF7-9BD5-057F8A3B59BD}"/>
              </a:ext>
            </a:extLst>
          </p:cNvPr>
          <p:cNvSpPr txBox="1">
            <a:spLocks/>
          </p:cNvSpPr>
          <p:nvPr/>
        </p:nvSpPr>
        <p:spPr>
          <a:xfrm>
            <a:off x="5132306" y="6317160"/>
            <a:ext cx="1927382" cy="3569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800" b="1" dirty="0"/>
              <a:t>Alur Penelitian</a:t>
            </a:r>
          </a:p>
        </p:txBody>
      </p:sp>
      <p:pic>
        <p:nvPicPr>
          <p:cNvPr id="8" name="Picture 7">
            <a:extLst>
              <a:ext uri="{FF2B5EF4-FFF2-40B4-BE49-F238E27FC236}">
                <a16:creationId xmlns:a16="http://schemas.microsoft.com/office/drawing/2014/main" id="{F1204B53-EB72-4222-ABAB-4CC6F629EC7A}"/>
              </a:ext>
            </a:extLst>
          </p:cNvPr>
          <p:cNvPicPr/>
          <p:nvPr/>
        </p:nvPicPr>
        <p:blipFill>
          <a:blip r:embed="rId3">
            <a:extLst>
              <a:ext uri="{28A0092B-C50C-407E-A947-70E740481C1C}">
                <a14:useLocalDpi xmlns:a14="http://schemas.microsoft.com/office/drawing/2010/main" val="0"/>
              </a:ext>
            </a:extLst>
          </a:blip>
          <a:stretch>
            <a:fillRect/>
          </a:stretch>
        </p:blipFill>
        <p:spPr>
          <a:xfrm>
            <a:off x="2114840" y="3184864"/>
            <a:ext cx="7962314" cy="3132296"/>
          </a:xfrm>
          <a:prstGeom prst="rect">
            <a:avLst/>
          </a:prstGeom>
        </p:spPr>
      </p:pic>
    </p:spTree>
    <p:extLst>
      <p:ext uri="{BB962C8B-B14F-4D97-AF65-F5344CB8AC3E}">
        <p14:creationId xmlns:p14="http://schemas.microsoft.com/office/powerpoint/2010/main" val="3808078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8A5807-948F-42E4-AED7-960277CEC8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
        <p:nvSpPr>
          <p:cNvPr id="2" name="Slide Number Placeholder 1"/>
          <p:cNvSpPr>
            <a:spLocks noGrp="1"/>
          </p:cNvSpPr>
          <p:nvPr>
            <p:ph type="sldNum" sz="quarter" idx="12"/>
          </p:nvPr>
        </p:nvSpPr>
        <p:spPr/>
        <p:txBody>
          <a:bodyPr/>
          <a:lstStyle/>
          <a:p>
            <a:fld id="{C05D9349-9402-440B-B8CA-5E26FDD5747A}" type="slidenum">
              <a:rPr lang="id-ID" smtClean="0"/>
              <a:pPr/>
              <a:t>21</a:t>
            </a:fld>
            <a:endParaRPr lang="id-ID"/>
          </a:p>
        </p:txBody>
      </p:sp>
      <p:sp>
        <p:nvSpPr>
          <p:cNvPr id="5" name="Text Placeholder 2"/>
          <p:cNvSpPr txBox="1">
            <a:spLocks/>
          </p:cNvSpPr>
          <p:nvPr/>
        </p:nvSpPr>
        <p:spPr>
          <a:xfrm>
            <a:off x="539843" y="1274265"/>
            <a:ext cx="5556154" cy="52213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1800" dirty="0"/>
              <a:t>Data </a:t>
            </a:r>
            <a:r>
              <a:rPr lang="en-US" sz="1800" dirty="0" err="1"/>
              <a:t>ulasan</a:t>
            </a:r>
            <a:r>
              <a:rPr lang="en-US" sz="1800" dirty="0"/>
              <a:t> </a:t>
            </a:r>
            <a:r>
              <a:rPr lang="en-US" sz="1800" dirty="0" err="1"/>
              <a:t>pengguna</a:t>
            </a:r>
            <a:r>
              <a:rPr lang="en-US" sz="1800" dirty="0"/>
              <a:t> </a:t>
            </a:r>
            <a:r>
              <a:rPr lang="en-US" sz="1800" dirty="0" err="1"/>
              <a:t>aplikasi</a:t>
            </a:r>
            <a:r>
              <a:rPr lang="en-US" sz="1800" dirty="0"/>
              <a:t> PLN Mobile yang </a:t>
            </a:r>
            <a:r>
              <a:rPr lang="en-US" sz="1800" dirty="0" err="1"/>
              <a:t>digunakan</a:t>
            </a:r>
            <a:r>
              <a:rPr lang="en-US" sz="1800" dirty="0"/>
              <a:t> pada </a:t>
            </a:r>
            <a:r>
              <a:rPr lang="en-US" sz="1800" dirty="0" err="1"/>
              <a:t>penelitian</a:t>
            </a:r>
            <a:r>
              <a:rPr lang="en-US" sz="1800" dirty="0"/>
              <a:t> </a:t>
            </a:r>
            <a:r>
              <a:rPr lang="en-US" sz="1800" dirty="0" err="1"/>
              <a:t>ini</a:t>
            </a:r>
            <a:r>
              <a:rPr lang="en-US" sz="1800" dirty="0"/>
              <a:t> </a:t>
            </a:r>
            <a:r>
              <a:rPr lang="en-US" sz="1800" dirty="0" err="1"/>
              <a:t>berupa</a:t>
            </a:r>
            <a:r>
              <a:rPr lang="en-US" sz="1800" dirty="0"/>
              <a:t> </a:t>
            </a:r>
            <a:r>
              <a:rPr lang="en-US" sz="1800" b="1" dirty="0"/>
              <a:t>data </a:t>
            </a:r>
            <a:r>
              <a:rPr lang="en-US" sz="1800" b="1" dirty="0" err="1"/>
              <a:t>sekunder</a:t>
            </a:r>
            <a:r>
              <a:rPr lang="en-US" sz="1800" dirty="0"/>
              <a:t> yang </a:t>
            </a:r>
            <a:r>
              <a:rPr lang="en-US" sz="1800" dirty="0" err="1"/>
              <a:t>diperoleh</a:t>
            </a:r>
            <a:r>
              <a:rPr lang="en-US" sz="1800" dirty="0"/>
              <a:t> </a:t>
            </a:r>
            <a:r>
              <a:rPr lang="en-US" sz="1800" dirty="0" err="1"/>
              <a:t>dari</a:t>
            </a:r>
            <a:r>
              <a:rPr lang="en-US" sz="1800" dirty="0"/>
              <a:t> situs Google Play Store. Total </a:t>
            </a:r>
            <a:r>
              <a:rPr lang="en-US" sz="1800" dirty="0" err="1"/>
              <a:t>ulasan</a:t>
            </a:r>
            <a:r>
              <a:rPr lang="en-US" sz="1800" dirty="0"/>
              <a:t> yang </a:t>
            </a:r>
            <a:r>
              <a:rPr lang="en-US" sz="1800" dirty="0" err="1"/>
              <a:t>sebenarnya</a:t>
            </a:r>
            <a:r>
              <a:rPr lang="en-US" sz="1800" dirty="0"/>
              <a:t> </a:t>
            </a:r>
            <a:r>
              <a:rPr lang="en-US" sz="1800" dirty="0" err="1"/>
              <a:t>ialah</a:t>
            </a:r>
            <a:r>
              <a:rPr lang="en-US" sz="1800" dirty="0"/>
              <a:t> </a:t>
            </a:r>
            <a:r>
              <a:rPr lang="en-US" sz="1800" dirty="0" err="1"/>
              <a:t>lebih</a:t>
            </a:r>
            <a:r>
              <a:rPr lang="en-US" sz="1800" dirty="0"/>
              <a:t> </a:t>
            </a:r>
            <a:r>
              <a:rPr lang="en-US" sz="1800" dirty="0" err="1"/>
              <a:t>dari</a:t>
            </a:r>
            <a:r>
              <a:rPr lang="en-US" sz="1800" dirty="0"/>
              <a:t> 50.000 data, </a:t>
            </a:r>
            <a:r>
              <a:rPr lang="en-US" sz="1800" dirty="0" err="1"/>
              <a:t>namun</a:t>
            </a:r>
            <a:r>
              <a:rPr lang="en-US" sz="1800" dirty="0"/>
              <a:t> pada </a:t>
            </a:r>
            <a:r>
              <a:rPr lang="en-US" sz="1800" dirty="0" err="1"/>
              <a:t>penelitian</a:t>
            </a:r>
            <a:r>
              <a:rPr lang="en-US" sz="1800" dirty="0"/>
              <a:t> </a:t>
            </a:r>
            <a:r>
              <a:rPr lang="en-US" sz="1800" dirty="0" err="1"/>
              <a:t>ini</a:t>
            </a:r>
            <a:r>
              <a:rPr lang="en-US" sz="1800" dirty="0"/>
              <a:t> </a:t>
            </a:r>
            <a:r>
              <a:rPr lang="en-US" sz="1800" dirty="0" err="1"/>
              <a:t>hanya</a:t>
            </a:r>
            <a:r>
              <a:rPr lang="en-US" sz="1800" dirty="0"/>
              <a:t> </a:t>
            </a:r>
            <a:r>
              <a:rPr lang="en-US" sz="1800" dirty="0" err="1"/>
              <a:t>menggunakan</a:t>
            </a:r>
            <a:r>
              <a:rPr lang="en-US" sz="1800" dirty="0"/>
              <a:t> </a:t>
            </a:r>
            <a:r>
              <a:rPr lang="en-US" sz="1800" b="1" dirty="0"/>
              <a:t>3.200 data</a:t>
            </a:r>
            <a:r>
              <a:rPr lang="en-US" sz="1800" dirty="0"/>
              <a:t> </a:t>
            </a:r>
            <a:r>
              <a:rPr lang="en-US" sz="1800" dirty="0" err="1"/>
              <a:t>dengan</a:t>
            </a:r>
            <a:r>
              <a:rPr lang="en-US" sz="1800" dirty="0"/>
              <a:t> </a:t>
            </a:r>
            <a:r>
              <a:rPr lang="en-US" sz="1800" dirty="0" err="1"/>
              <a:t>tujuan</a:t>
            </a:r>
            <a:r>
              <a:rPr lang="en-US" sz="1800" dirty="0"/>
              <a:t> </a:t>
            </a:r>
            <a:r>
              <a:rPr lang="en-US" sz="1800" dirty="0" err="1"/>
              <a:t>efisiensi</a:t>
            </a:r>
            <a:r>
              <a:rPr lang="en-US" sz="1800" dirty="0"/>
              <a:t> </a:t>
            </a:r>
            <a:r>
              <a:rPr lang="en-US" sz="1800" dirty="0" err="1"/>
              <a:t>sistem</a:t>
            </a:r>
            <a:r>
              <a:rPr lang="en-US" sz="1800" dirty="0"/>
              <a:t>. </a:t>
            </a:r>
            <a:r>
              <a:rPr lang="en-US" sz="1800" dirty="0" err="1"/>
              <a:t>Selain</a:t>
            </a:r>
            <a:r>
              <a:rPr lang="en-US" sz="1800" dirty="0"/>
              <a:t> </a:t>
            </a:r>
            <a:r>
              <a:rPr lang="en-US" sz="1800" dirty="0" err="1"/>
              <a:t>itu</a:t>
            </a:r>
            <a:r>
              <a:rPr lang="en-US" sz="1800" dirty="0"/>
              <a:t>, dataset yang </a:t>
            </a:r>
            <a:r>
              <a:rPr lang="en-US" sz="1800" dirty="0" err="1"/>
              <a:t>digunakan</a:t>
            </a:r>
            <a:r>
              <a:rPr lang="en-US" sz="1800" dirty="0"/>
              <a:t> juga </a:t>
            </a:r>
            <a:r>
              <a:rPr lang="en-US" sz="1800" b="1" dirty="0" err="1"/>
              <a:t>tidak</a:t>
            </a:r>
            <a:r>
              <a:rPr lang="en-US" sz="1800" b="1" dirty="0"/>
              <a:t> </a:t>
            </a:r>
            <a:r>
              <a:rPr lang="en-US" sz="1800" b="1" dirty="0" err="1"/>
              <a:t>menyertakan</a:t>
            </a:r>
            <a:r>
              <a:rPr lang="en-US" sz="1800" b="1" dirty="0"/>
              <a:t> </a:t>
            </a:r>
            <a:r>
              <a:rPr lang="en-US" sz="1800" b="1" dirty="0" err="1"/>
              <a:t>kategori</a:t>
            </a:r>
            <a:r>
              <a:rPr lang="en-US" sz="1800" b="1" dirty="0"/>
              <a:t> </a:t>
            </a:r>
            <a:r>
              <a:rPr lang="en-US" sz="1800" b="1" dirty="0" err="1"/>
              <a:t>bintang</a:t>
            </a:r>
            <a:r>
              <a:rPr lang="en-US" sz="1800" b="1" dirty="0"/>
              <a:t> 3</a:t>
            </a:r>
            <a:r>
              <a:rPr lang="en-US" sz="1800" dirty="0"/>
              <a:t> (</a:t>
            </a:r>
            <a:r>
              <a:rPr lang="en-US" sz="1800" dirty="0" err="1"/>
              <a:t>netral</a:t>
            </a:r>
            <a:r>
              <a:rPr lang="en-US" sz="1800" dirty="0"/>
              <a:t>) agar </a:t>
            </a:r>
            <a:r>
              <a:rPr lang="en-US" sz="1800" dirty="0" err="1"/>
              <a:t>sistem</a:t>
            </a:r>
            <a:r>
              <a:rPr lang="en-US" sz="1800" dirty="0"/>
              <a:t> </a:t>
            </a:r>
            <a:r>
              <a:rPr lang="en-US" sz="1800" dirty="0" err="1"/>
              <a:t>dapat</a:t>
            </a:r>
            <a:r>
              <a:rPr lang="en-US" sz="1800" dirty="0"/>
              <a:t> </a:t>
            </a:r>
            <a:r>
              <a:rPr lang="en-US" sz="1800" dirty="0" err="1"/>
              <a:t>menghindari</a:t>
            </a:r>
            <a:r>
              <a:rPr lang="en-US" sz="1800" dirty="0"/>
              <a:t> bias pada </a:t>
            </a:r>
            <a:r>
              <a:rPr lang="en-US" sz="1800" dirty="0" err="1"/>
              <a:t>saat</a:t>
            </a:r>
            <a:r>
              <a:rPr lang="en-US" sz="1800" dirty="0"/>
              <a:t> </a:t>
            </a:r>
            <a:r>
              <a:rPr lang="en-US" sz="1800" dirty="0" err="1"/>
              <a:t>melakukan</a:t>
            </a:r>
            <a:r>
              <a:rPr lang="en-US" sz="1800" dirty="0"/>
              <a:t> </a:t>
            </a:r>
            <a:r>
              <a:rPr lang="en-US" sz="1800" dirty="0" err="1"/>
              <a:t>pembobotan</a:t>
            </a:r>
            <a:r>
              <a:rPr lang="en-US" sz="1800" dirty="0"/>
              <a:t> kata. </a:t>
            </a:r>
            <a:r>
              <a:rPr lang="en-US" sz="1800" dirty="0" err="1"/>
              <a:t>Contoh</a:t>
            </a:r>
            <a:r>
              <a:rPr lang="en-US" sz="1800" dirty="0"/>
              <a:t> data </a:t>
            </a:r>
            <a:r>
              <a:rPr lang="en-US" sz="1800" dirty="0" err="1"/>
              <a:t>ulasan</a:t>
            </a:r>
            <a:r>
              <a:rPr lang="en-US" sz="1800" dirty="0"/>
              <a:t> </a:t>
            </a:r>
            <a:r>
              <a:rPr lang="en-US" sz="1800" dirty="0" err="1"/>
              <a:t>aplikasi</a:t>
            </a:r>
            <a:r>
              <a:rPr lang="en-US" sz="1800" dirty="0"/>
              <a:t> PLN Mobile di situs Google Play Store </a:t>
            </a:r>
            <a:r>
              <a:rPr lang="en-US" sz="1800" dirty="0" err="1"/>
              <a:t>terlihat</a:t>
            </a:r>
            <a:r>
              <a:rPr lang="en-US" sz="1800" dirty="0"/>
              <a:t> pada </a:t>
            </a:r>
            <a:r>
              <a:rPr lang="en-US" sz="1800" dirty="0" err="1"/>
              <a:t>gambar</a:t>
            </a:r>
            <a:r>
              <a:rPr lang="en-US" sz="1800" dirty="0"/>
              <a:t> di </a:t>
            </a:r>
            <a:r>
              <a:rPr lang="en-US" sz="1800" dirty="0" err="1"/>
              <a:t>samping</a:t>
            </a:r>
            <a:r>
              <a:rPr lang="en-US" sz="1800" dirty="0"/>
              <a:t>.</a:t>
            </a:r>
            <a:endParaRPr lang="ms-MY" sz="1800" dirty="0"/>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19321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Bahan</a:t>
            </a:r>
            <a:r>
              <a:rPr lang="en-US" dirty="0"/>
              <a:t> dan Data</a:t>
            </a:r>
            <a:endParaRPr lang="id-ID" dirty="0"/>
          </a:p>
        </p:txBody>
      </p:sp>
      <p:sp>
        <p:nvSpPr>
          <p:cNvPr id="9" name="Text Placeholder 2">
            <a:extLst>
              <a:ext uri="{FF2B5EF4-FFF2-40B4-BE49-F238E27FC236}">
                <a16:creationId xmlns:a16="http://schemas.microsoft.com/office/drawing/2014/main" id="{632FF94C-0F3D-4FF7-9BD5-057F8A3B59BD}"/>
              </a:ext>
            </a:extLst>
          </p:cNvPr>
          <p:cNvSpPr txBox="1">
            <a:spLocks/>
          </p:cNvSpPr>
          <p:nvPr/>
        </p:nvSpPr>
        <p:spPr>
          <a:xfrm>
            <a:off x="7219457" y="6358944"/>
            <a:ext cx="3885085" cy="3569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800" b="1" dirty="0"/>
              <a:t>Data ulasan di Google Play Store</a:t>
            </a:r>
          </a:p>
        </p:txBody>
      </p:sp>
      <p:pic>
        <p:nvPicPr>
          <p:cNvPr id="11" name="Picture 10">
            <a:extLst>
              <a:ext uri="{FF2B5EF4-FFF2-40B4-BE49-F238E27FC236}">
                <a16:creationId xmlns:a16="http://schemas.microsoft.com/office/drawing/2014/main" id="{D35B9A00-4CDD-42D5-87A9-969D2D3C1C37}"/>
              </a:ext>
            </a:extLst>
          </p:cNvPr>
          <p:cNvPicPr/>
          <p:nvPr/>
        </p:nvPicPr>
        <p:blipFill>
          <a:blip r:embed="rId3">
            <a:extLst>
              <a:ext uri="{28A0092B-C50C-407E-A947-70E740481C1C}">
                <a14:useLocalDpi xmlns:a14="http://schemas.microsoft.com/office/drawing/2010/main" val="0"/>
              </a:ext>
            </a:extLst>
          </a:blip>
          <a:stretch>
            <a:fillRect/>
          </a:stretch>
        </p:blipFill>
        <p:spPr>
          <a:xfrm>
            <a:off x="6383923" y="1423646"/>
            <a:ext cx="5556154" cy="4922585"/>
          </a:xfrm>
          <a:prstGeom prst="rect">
            <a:avLst/>
          </a:prstGeom>
          <a:ln w="3175">
            <a:solidFill>
              <a:schemeClr val="tx1"/>
            </a:solidFill>
          </a:ln>
        </p:spPr>
      </p:pic>
    </p:spTree>
    <p:extLst>
      <p:ext uri="{BB962C8B-B14F-4D97-AF65-F5344CB8AC3E}">
        <p14:creationId xmlns:p14="http://schemas.microsoft.com/office/powerpoint/2010/main" val="2389475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22</a:t>
            </a:fld>
            <a:endParaRPr lang="id-ID"/>
          </a:p>
        </p:txBody>
      </p:sp>
      <p:sp>
        <p:nvSpPr>
          <p:cNvPr id="5" name="Text Placeholder 2"/>
          <p:cNvSpPr txBox="1">
            <a:spLocks/>
          </p:cNvSpPr>
          <p:nvPr/>
        </p:nvSpPr>
        <p:spPr>
          <a:xfrm>
            <a:off x="6363285" y="1730326"/>
            <a:ext cx="5663897" cy="43620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Dataset yang digunakan pada penelitian ini adalah data ulasan aplikasi PLN Mobile yang diambil dari situs </a:t>
            </a:r>
            <a:r>
              <a:rPr lang="ms-MY" sz="1800" b="1" dirty="0"/>
              <a:t>Google Play Store</a:t>
            </a:r>
            <a:r>
              <a:rPr lang="ms-MY" sz="1800" dirty="0"/>
              <a:t> dengan alamat URL </a:t>
            </a:r>
            <a:r>
              <a:rPr lang="ms-MY" sz="1800" dirty="0">
                <a:solidFill>
                  <a:srgbClr val="00B0F0"/>
                </a:solidFill>
              </a:rPr>
              <a:t>https://play.google.com/store/apps/details?id=com.icon.pln123</a:t>
            </a:r>
            <a:r>
              <a:rPr lang="ms-MY" sz="1800" dirty="0"/>
              <a:t>. Dataset diperoleh menggunakan teknik </a:t>
            </a:r>
            <a:r>
              <a:rPr lang="ms-MY" sz="1800" b="1" i="1" dirty="0"/>
              <a:t>web scraping</a:t>
            </a:r>
            <a:r>
              <a:rPr lang="ms-MY" sz="1800" dirty="0"/>
              <a:t> dengan bantuan library </a:t>
            </a:r>
            <a:r>
              <a:rPr lang="ms-MY" sz="1800" b="1" dirty="0"/>
              <a:t>Google Play Scraper</a:t>
            </a:r>
            <a:r>
              <a:rPr lang="ms-MY" sz="1800" dirty="0"/>
              <a:t> dan cloud environment </a:t>
            </a:r>
            <a:r>
              <a:rPr lang="ms-MY" sz="1800" b="1" dirty="0"/>
              <a:t>Google Colaboratory</a:t>
            </a:r>
            <a:r>
              <a:rPr lang="ms-MY" sz="1800" dirty="0"/>
              <a:t>. Contoh hasil </a:t>
            </a:r>
            <a:r>
              <a:rPr lang="ms-MY" sz="1800" i="1" dirty="0"/>
              <a:t>web scraping</a:t>
            </a:r>
            <a:r>
              <a:rPr lang="ms-MY" sz="1800" dirty="0"/>
              <a:t> yang diperoleh berupa data ulasan dapat dilihat pada gambar di samping. </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7884478"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Prosedur</a:t>
            </a:r>
            <a:r>
              <a:rPr lang="en-US" dirty="0"/>
              <a:t> </a:t>
            </a:r>
            <a:r>
              <a:rPr lang="en-US" dirty="0" err="1"/>
              <a:t>Pengumpulan</a:t>
            </a:r>
            <a:r>
              <a:rPr lang="en-US" dirty="0"/>
              <a:t> Data</a:t>
            </a:r>
            <a:endParaRPr lang="id-ID" dirty="0"/>
          </a:p>
        </p:txBody>
      </p:sp>
      <p:sp>
        <p:nvSpPr>
          <p:cNvPr id="9" name="Text Placeholder 2">
            <a:extLst>
              <a:ext uri="{FF2B5EF4-FFF2-40B4-BE49-F238E27FC236}">
                <a16:creationId xmlns:a16="http://schemas.microsoft.com/office/drawing/2014/main" id="{632FF94C-0F3D-4FF7-9BD5-057F8A3B59BD}"/>
              </a:ext>
            </a:extLst>
          </p:cNvPr>
          <p:cNvSpPr txBox="1">
            <a:spLocks/>
          </p:cNvSpPr>
          <p:nvPr/>
        </p:nvSpPr>
        <p:spPr>
          <a:xfrm>
            <a:off x="1249576" y="6092415"/>
            <a:ext cx="4127433" cy="3569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800" b="1" dirty="0"/>
              <a:t>Hasil </a:t>
            </a:r>
            <a:r>
              <a:rPr lang="ms-MY" sz="1800" b="1" i="1" dirty="0"/>
              <a:t>web scraping</a:t>
            </a:r>
            <a:r>
              <a:rPr lang="ms-MY" sz="1800" b="1" dirty="0"/>
              <a:t> di Google Colab</a:t>
            </a:r>
          </a:p>
        </p:txBody>
      </p:sp>
      <p:sp>
        <p:nvSpPr>
          <p:cNvPr id="10" name="Rectangle 9">
            <a:extLst>
              <a:ext uri="{FF2B5EF4-FFF2-40B4-BE49-F238E27FC236}">
                <a16:creationId xmlns:a16="http://schemas.microsoft.com/office/drawing/2014/main" id="{5472237F-4938-48E6-8F46-CFF2BC4F6F02}"/>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8" name="Picture 7">
            <a:extLst>
              <a:ext uri="{FF2B5EF4-FFF2-40B4-BE49-F238E27FC236}">
                <a16:creationId xmlns:a16="http://schemas.microsoft.com/office/drawing/2014/main" id="{1769923A-7B77-4F6C-A1A1-C53AED5F550B}"/>
              </a:ext>
            </a:extLst>
          </p:cNvPr>
          <p:cNvPicPr/>
          <p:nvPr/>
        </p:nvPicPr>
        <p:blipFill>
          <a:blip r:embed="rId3">
            <a:extLst>
              <a:ext uri="{28A0092B-C50C-407E-A947-70E740481C1C}">
                <a14:useLocalDpi xmlns:a14="http://schemas.microsoft.com/office/drawing/2010/main" val="0"/>
              </a:ext>
            </a:extLst>
          </a:blip>
          <a:stretch>
            <a:fillRect/>
          </a:stretch>
        </p:blipFill>
        <p:spPr>
          <a:xfrm>
            <a:off x="347702" y="1581503"/>
            <a:ext cx="5931182" cy="4510912"/>
          </a:xfrm>
          <a:prstGeom prst="rect">
            <a:avLst/>
          </a:prstGeom>
          <a:ln w="3175">
            <a:solidFill>
              <a:schemeClr val="tx1"/>
            </a:solidFill>
          </a:ln>
        </p:spPr>
      </p:pic>
    </p:spTree>
    <p:extLst>
      <p:ext uri="{BB962C8B-B14F-4D97-AF65-F5344CB8AC3E}">
        <p14:creationId xmlns:p14="http://schemas.microsoft.com/office/powerpoint/2010/main" val="1272502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8A5807-948F-42E4-AED7-960277CEC8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
        <p:nvSpPr>
          <p:cNvPr id="2" name="Slide Number Placeholder 1"/>
          <p:cNvSpPr>
            <a:spLocks noGrp="1"/>
          </p:cNvSpPr>
          <p:nvPr>
            <p:ph type="sldNum" sz="quarter" idx="12"/>
          </p:nvPr>
        </p:nvSpPr>
        <p:spPr/>
        <p:txBody>
          <a:bodyPr/>
          <a:lstStyle/>
          <a:p>
            <a:fld id="{C05D9349-9402-440B-B8CA-5E26FDD5747A}" type="slidenum">
              <a:rPr lang="id-ID" smtClean="0"/>
              <a:pPr/>
              <a:t>23</a:t>
            </a:fld>
            <a:endParaRPr lang="id-ID"/>
          </a:p>
        </p:txBody>
      </p:sp>
      <p:sp>
        <p:nvSpPr>
          <p:cNvPr id="5" name="Text Placeholder 2"/>
          <p:cNvSpPr txBox="1">
            <a:spLocks/>
          </p:cNvSpPr>
          <p:nvPr/>
        </p:nvSpPr>
        <p:spPr>
          <a:xfrm>
            <a:off x="999390" y="1235722"/>
            <a:ext cx="10193215" cy="19295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000" dirty="0" err="1"/>
              <a:t>Perancangan</a:t>
            </a:r>
            <a:r>
              <a:rPr lang="en-US" sz="2000" dirty="0"/>
              <a:t> </a:t>
            </a:r>
            <a:r>
              <a:rPr lang="en-US" sz="2000" dirty="0" err="1"/>
              <a:t>sistem</a:t>
            </a:r>
            <a:r>
              <a:rPr lang="en-US" sz="2000" dirty="0"/>
              <a:t> </a:t>
            </a:r>
            <a:r>
              <a:rPr lang="en-US" sz="2000" dirty="0" err="1"/>
              <a:t>dapat</a:t>
            </a:r>
            <a:r>
              <a:rPr lang="en-US" sz="2000" dirty="0"/>
              <a:t> </a:t>
            </a:r>
            <a:r>
              <a:rPr lang="en-US" sz="2000" dirty="0" err="1"/>
              <a:t>diartikan</a:t>
            </a:r>
            <a:r>
              <a:rPr lang="en-US" sz="2000" dirty="0"/>
              <a:t> </a:t>
            </a:r>
            <a:r>
              <a:rPr lang="en-US" sz="2000" dirty="0" err="1"/>
              <a:t>sebagai</a:t>
            </a:r>
            <a:r>
              <a:rPr lang="en-US" sz="2000" dirty="0"/>
              <a:t> </a:t>
            </a:r>
            <a:r>
              <a:rPr lang="en-US" sz="2000" dirty="0" err="1"/>
              <a:t>gambaran</a:t>
            </a:r>
            <a:r>
              <a:rPr lang="en-US" sz="2000" dirty="0"/>
              <a:t> </a:t>
            </a:r>
            <a:r>
              <a:rPr lang="en-US" sz="2000" dirty="0" err="1"/>
              <a:t>atau</a:t>
            </a:r>
            <a:r>
              <a:rPr lang="en-US" sz="2000" dirty="0"/>
              <a:t> </a:t>
            </a:r>
            <a:r>
              <a:rPr lang="en-US" sz="2000" dirty="0" err="1"/>
              <a:t>sketsa</a:t>
            </a:r>
            <a:r>
              <a:rPr lang="en-US" sz="2000" dirty="0"/>
              <a:t> </a:t>
            </a:r>
            <a:r>
              <a:rPr lang="en-US" sz="2000" dirty="0" err="1"/>
              <a:t>dari</a:t>
            </a:r>
            <a:r>
              <a:rPr lang="en-US" sz="2000" dirty="0"/>
              <a:t> </a:t>
            </a:r>
            <a:r>
              <a:rPr lang="en-US" sz="2000" dirty="0" err="1"/>
              <a:t>alur</a:t>
            </a:r>
            <a:r>
              <a:rPr lang="en-US" sz="2000" dirty="0"/>
              <a:t> proses </a:t>
            </a:r>
            <a:r>
              <a:rPr lang="en-US" sz="2000" dirty="0" err="1"/>
              <a:t>sistem</a:t>
            </a:r>
            <a:r>
              <a:rPr lang="en-US" sz="2000" dirty="0"/>
              <a:t> </a:t>
            </a:r>
            <a:r>
              <a:rPr lang="en-US" sz="2000" dirty="0" err="1"/>
              <a:t>pengolahan</a:t>
            </a:r>
            <a:r>
              <a:rPr lang="en-US" sz="2000" dirty="0"/>
              <a:t> </a:t>
            </a:r>
            <a:r>
              <a:rPr lang="en-US" sz="2000" i="1" dirty="0"/>
              <a:t>dataset</a:t>
            </a:r>
            <a:r>
              <a:rPr lang="en-US" sz="2000" dirty="0"/>
              <a:t>. </a:t>
            </a:r>
            <a:r>
              <a:rPr lang="en-US" sz="2000" dirty="0" err="1"/>
              <a:t>Dalam</a:t>
            </a:r>
            <a:r>
              <a:rPr lang="en-US" sz="2000" dirty="0"/>
              <a:t> </a:t>
            </a:r>
            <a:r>
              <a:rPr lang="en-US" sz="2000" dirty="0" err="1"/>
              <a:t>perancangan</a:t>
            </a:r>
            <a:r>
              <a:rPr lang="en-US" sz="2000" dirty="0"/>
              <a:t> </a:t>
            </a:r>
            <a:r>
              <a:rPr lang="en-US" sz="2000" dirty="0" err="1"/>
              <a:t>suatu</a:t>
            </a:r>
            <a:r>
              <a:rPr lang="en-US" sz="2000" dirty="0"/>
              <a:t> </a:t>
            </a:r>
            <a:r>
              <a:rPr lang="en-US" sz="2000" dirty="0" err="1"/>
              <a:t>sistem</a:t>
            </a:r>
            <a:r>
              <a:rPr lang="en-US" sz="2000" dirty="0"/>
              <a:t>, </a:t>
            </a:r>
            <a:r>
              <a:rPr lang="en-US" sz="2000" dirty="0" err="1"/>
              <a:t>terdapat</a:t>
            </a:r>
            <a:r>
              <a:rPr lang="en-US" sz="2000" dirty="0"/>
              <a:t> proses </a:t>
            </a:r>
            <a:r>
              <a:rPr lang="en-US" sz="2000" dirty="0" err="1"/>
              <a:t>aliran</a:t>
            </a:r>
            <a:r>
              <a:rPr lang="en-US" sz="2000" dirty="0"/>
              <a:t> </a:t>
            </a:r>
            <a:r>
              <a:rPr lang="en-US" sz="2000" dirty="0" err="1"/>
              <a:t>sistem</a:t>
            </a:r>
            <a:r>
              <a:rPr lang="en-US" sz="2000" dirty="0"/>
              <a:t> dan </a:t>
            </a:r>
            <a:r>
              <a:rPr lang="en-US" sz="2000" i="1" dirty="0"/>
              <a:t>flowchart</a:t>
            </a:r>
            <a:r>
              <a:rPr lang="en-US" sz="2000" dirty="0"/>
              <a:t> </a:t>
            </a:r>
            <a:r>
              <a:rPr lang="en-US" sz="2000" dirty="0" err="1"/>
              <a:t>sistem</a:t>
            </a:r>
            <a:r>
              <a:rPr lang="en-US" sz="2000" dirty="0"/>
              <a:t>. </a:t>
            </a:r>
            <a:r>
              <a:rPr lang="en-US" sz="2000" dirty="0" err="1"/>
              <a:t>Perancangan</a:t>
            </a:r>
            <a:r>
              <a:rPr lang="en-US" sz="2000" dirty="0"/>
              <a:t> </a:t>
            </a:r>
            <a:r>
              <a:rPr lang="en-US" sz="2000" dirty="0" err="1"/>
              <a:t>sistem</a:t>
            </a:r>
            <a:r>
              <a:rPr lang="en-US" sz="2000" dirty="0"/>
              <a:t> </a:t>
            </a:r>
            <a:r>
              <a:rPr lang="en-US" sz="2000" dirty="0" err="1"/>
              <a:t>ini</a:t>
            </a:r>
            <a:r>
              <a:rPr lang="en-US" sz="2000" dirty="0"/>
              <a:t> </a:t>
            </a:r>
            <a:r>
              <a:rPr lang="en-US" sz="2000" dirty="0" err="1"/>
              <a:t>dilakukan</a:t>
            </a:r>
            <a:r>
              <a:rPr lang="en-US" sz="2000" dirty="0"/>
              <a:t> </a:t>
            </a:r>
            <a:r>
              <a:rPr lang="en-US" sz="2000" dirty="0" err="1"/>
              <a:t>sebelum</a:t>
            </a:r>
            <a:r>
              <a:rPr lang="en-US" sz="2000" dirty="0"/>
              <a:t> proses </a:t>
            </a:r>
            <a:r>
              <a:rPr lang="en-US" sz="2000" dirty="0" err="1"/>
              <a:t>implementasi</a:t>
            </a:r>
            <a:r>
              <a:rPr lang="en-US" sz="2000" dirty="0"/>
              <a:t> </a:t>
            </a:r>
            <a:r>
              <a:rPr lang="en-US" sz="2000" dirty="0" err="1"/>
              <a:t>sistem</a:t>
            </a:r>
            <a:r>
              <a:rPr lang="en-US" sz="2000" dirty="0"/>
              <a:t>.</a:t>
            </a:r>
            <a:endParaRPr lang="ms-MY" sz="2000" dirty="0"/>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19321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Perancangan</a:t>
            </a:r>
            <a:r>
              <a:rPr lang="en-US" dirty="0"/>
              <a:t> </a:t>
            </a:r>
            <a:r>
              <a:rPr lang="en-US" dirty="0" err="1"/>
              <a:t>Sistem</a:t>
            </a:r>
            <a:endParaRPr lang="id-ID" dirty="0"/>
          </a:p>
        </p:txBody>
      </p:sp>
      <p:sp>
        <p:nvSpPr>
          <p:cNvPr id="9" name="Text Placeholder 2">
            <a:extLst>
              <a:ext uri="{FF2B5EF4-FFF2-40B4-BE49-F238E27FC236}">
                <a16:creationId xmlns:a16="http://schemas.microsoft.com/office/drawing/2014/main" id="{632FF94C-0F3D-4FF7-9BD5-057F8A3B59BD}"/>
              </a:ext>
            </a:extLst>
          </p:cNvPr>
          <p:cNvSpPr txBox="1">
            <a:spLocks/>
          </p:cNvSpPr>
          <p:nvPr/>
        </p:nvSpPr>
        <p:spPr>
          <a:xfrm>
            <a:off x="5066575" y="6211077"/>
            <a:ext cx="1512310" cy="3569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800" b="1" dirty="0"/>
              <a:t>Alur Sistem</a:t>
            </a:r>
          </a:p>
        </p:txBody>
      </p:sp>
      <p:pic>
        <p:nvPicPr>
          <p:cNvPr id="11" name="Picture 10">
            <a:extLst>
              <a:ext uri="{FF2B5EF4-FFF2-40B4-BE49-F238E27FC236}">
                <a16:creationId xmlns:a16="http://schemas.microsoft.com/office/drawing/2014/main" id="{FBF42029-9AAA-4E3E-BBDA-3D73162C742E}"/>
              </a:ext>
            </a:extLst>
          </p:cNvPr>
          <p:cNvPicPr/>
          <p:nvPr/>
        </p:nvPicPr>
        <p:blipFill>
          <a:blip r:embed="rId3">
            <a:extLst>
              <a:ext uri="{28A0092B-C50C-407E-A947-70E740481C1C}">
                <a14:useLocalDpi xmlns:a14="http://schemas.microsoft.com/office/drawing/2010/main" val="0"/>
              </a:ext>
            </a:extLst>
          </a:blip>
          <a:stretch>
            <a:fillRect/>
          </a:stretch>
        </p:blipFill>
        <p:spPr>
          <a:xfrm>
            <a:off x="1493518" y="3233493"/>
            <a:ext cx="9204957" cy="2976214"/>
          </a:xfrm>
          <a:prstGeom prst="rect">
            <a:avLst/>
          </a:prstGeom>
        </p:spPr>
      </p:pic>
    </p:spTree>
    <p:extLst>
      <p:ext uri="{BB962C8B-B14F-4D97-AF65-F5344CB8AC3E}">
        <p14:creationId xmlns:p14="http://schemas.microsoft.com/office/powerpoint/2010/main" val="3344133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8A5807-948F-42E4-AED7-960277CEC8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
        <p:nvSpPr>
          <p:cNvPr id="2" name="Slide Number Placeholder 1"/>
          <p:cNvSpPr>
            <a:spLocks noGrp="1"/>
          </p:cNvSpPr>
          <p:nvPr>
            <p:ph type="sldNum" sz="quarter" idx="12"/>
          </p:nvPr>
        </p:nvSpPr>
        <p:spPr/>
        <p:txBody>
          <a:bodyPr/>
          <a:lstStyle/>
          <a:p>
            <a:fld id="{C05D9349-9402-440B-B8CA-5E26FDD5747A}" type="slidenum">
              <a:rPr lang="id-ID" smtClean="0"/>
              <a:pPr/>
              <a:t>24</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19321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Perancangan</a:t>
            </a:r>
            <a:r>
              <a:rPr lang="en-US" dirty="0"/>
              <a:t> </a:t>
            </a:r>
            <a:r>
              <a:rPr lang="en-US" dirty="0" err="1"/>
              <a:t>Sistem</a:t>
            </a:r>
            <a:endParaRPr lang="id-ID" dirty="0"/>
          </a:p>
        </p:txBody>
      </p:sp>
      <p:sp>
        <p:nvSpPr>
          <p:cNvPr id="9" name="Text Placeholder 2">
            <a:extLst>
              <a:ext uri="{FF2B5EF4-FFF2-40B4-BE49-F238E27FC236}">
                <a16:creationId xmlns:a16="http://schemas.microsoft.com/office/drawing/2014/main" id="{632FF94C-0F3D-4FF7-9BD5-057F8A3B59BD}"/>
              </a:ext>
            </a:extLst>
          </p:cNvPr>
          <p:cNvSpPr txBox="1">
            <a:spLocks/>
          </p:cNvSpPr>
          <p:nvPr/>
        </p:nvSpPr>
        <p:spPr>
          <a:xfrm>
            <a:off x="5042025" y="6364567"/>
            <a:ext cx="2107949" cy="3569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800" b="1" i="1" dirty="0"/>
              <a:t>Flowchart</a:t>
            </a:r>
            <a:r>
              <a:rPr lang="ms-MY" sz="1800" b="1" dirty="0"/>
              <a:t> Sistem</a:t>
            </a:r>
          </a:p>
        </p:txBody>
      </p:sp>
      <p:pic>
        <p:nvPicPr>
          <p:cNvPr id="8" name="Picture 7">
            <a:extLst>
              <a:ext uri="{FF2B5EF4-FFF2-40B4-BE49-F238E27FC236}">
                <a16:creationId xmlns:a16="http://schemas.microsoft.com/office/drawing/2014/main" id="{26BE2C8A-0D3B-4F26-B237-7A16D3132FC0}"/>
              </a:ext>
            </a:extLst>
          </p:cNvPr>
          <p:cNvPicPr/>
          <p:nvPr/>
        </p:nvPicPr>
        <p:blipFill>
          <a:blip r:embed="rId3">
            <a:extLst>
              <a:ext uri="{28A0092B-C50C-407E-A947-70E740481C1C}">
                <a14:useLocalDpi xmlns:a14="http://schemas.microsoft.com/office/drawing/2010/main" val="0"/>
              </a:ext>
            </a:extLst>
          </a:blip>
          <a:stretch>
            <a:fillRect/>
          </a:stretch>
        </p:blipFill>
        <p:spPr>
          <a:xfrm>
            <a:off x="999393" y="1512182"/>
            <a:ext cx="10193214" cy="4846511"/>
          </a:xfrm>
          <a:prstGeom prst="rect">
            <a:avLst/>
          </a:prstGeom>
        </p:spPr>
      </p:pic>
    </p:spTree>
    <p:extLst>
      <p:ext uri="{BB962C8B-B14F-4D97-AF65-F5344CB8AC3E}">
        <p14:creationId xmlns:p14="http://schemas.microsoft.com/office/powerpoint/2010/main" val="1013318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25</a:t>
            </a:fld>
            <a:endParaRPr lang="id-ID"/>
          </a:p>
        </p:txBody>
      </p:sp>
      <p:sp>
        <p:nvSpPr>
          <p:cNvPr id="5" name="Text Placeholder 2"/>
          <p:cNvSpPr txBox="1">
            <a:spLocks/>
          </p:cNvSpPr>
          <p:nvPr/>
        </p:nvSpPr>
        <p:spPr>
          <a:xfrm>
            <a:off x="632517" y="1177577"/>
            <a:ext cx="10926965" cy="2372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Case Folding</a:t>
            </a:r>
          </a:p>
          <a:p>
            <a:pPr marL="0" indent="0" algn="just">
              <a:lnSpc>
                <a:spcPct val="150000"/>
              </a:lnSpc>
              <a:buNone/>
            </a:pPr>
            <a:r>
              <a:rPr lang="ms-MY" sz="1800" i="1" dirty="0"/>
              <a:t>Case folding</a:t>
            </a:r>
            <a:r>
              <a:rPr lang="ms-MY" sz="1800" dirty="0"/>
              <a:t> adalah proses penyeragaman bentuk huruf di mana dalam proses ini hanya menerima huruf latin antara “a” sampai “z”. Penyeragaman dilakukan dengan mengubah isi dokumen menjadi huruf kecil secara keseluruhan (dari “a” sampai dengan “z”). Hal ini bertujuan agar kata yang ditulis dengan huruf awal kapital dan huruf nonkapital tidak terdeteksi memiliki arti yang berbeda.</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Preprocessing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11" name="Picture 10">
            <a:extLst>
              <a:ext uri="{FF2B5EF4-FFF2-40B4-BE49-F238E27FC236}">
                <a16:creationId xmlns:a16="http://schemas.microsoft.com/office/drawing/2014/main" id="{FA189450-BF1C-48C1-8212-BEDC7B18C5EA}"/>
              </a:ext>
            </a:extLst>
          </p:cNvPr>
          <p:cNvPicPr>
            <a:picLocks noChangeAspect="1"/>
          </p:cNvPicPr>
          <p:nvPr/>
        </p:nvPicPr>
        <p:blipFill>
          <a:blip r:embed="rId3"/>
          <a:stretch>
            <a:fillRect/>
          </a:stretch>
        </p:blipFill>
        <p:spPr>
          <a:xfrm>
            <a:off x="2861865" y="3429000"/>
            <a:ext cx="6468267" cy="4015528"/>
          </a:xfrm>
          <a:prstGeom prst="rect">
            <a:avLst/>
          </a:prstGeom>
        </p:spPr>
      </p:pic>
    </p:spTree>
    <p:extLst>
      <p:ext uri="{BB962C8B-B14F-4D97-AF65-F5344CB8AC3E}">
        <p14:creationId xmlns:p14="http://schemas.microsoft.com/office/powerpoint/2010/main" val="1681116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26</a:t>
            </a:fld>
            <a:endParaRPr lang="id-ID"/>
          </a:p>
        </p:txBody>
      </p:sp>
      <p:sp>
        <p:nvSpPr>
          <p:cNvPr id="5" name="Text Placeholder 2"/>
          <p:cNvSpPr txBox="1">
            <a:spLocks/>
          </p:cNvSpPr>
          <p:nvPr/>
        </p:nvSpPr>
        <p:spPr>
          <a:xfrm>
            <a:off x="632517" y="1177577"/>
            <a:ext cx="10926965" cy="2372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Cleaning</a:t>
            </a:r>
          </a:p>
          <a:p>
            <a:pPr marL="0" indent="0" algn="just">
              <a:lnSpc>
                <a:spcPct val="150000"/>
              </a:lnSpc>
              <a:buNone/>
            </a:pPr>
            <a:r>
              <a:rPr lang="ms-MY" sz="1800" dirty="0"/>
              <a:t>Pada tahap ini, dilakukan pembersihan ulasan dari simbol ataupun karakter yang tidak diperlukan seperti angka, singkatan, kata yang tidak diperlukan, tanda baca, dan lain sebagainya.</a:t>
            </a:r>
          </a:p>
          <a:p>
            <a:pPr marL="0" indent="0" algn="just">
              <a:lnSpc>
                <a:spcPct val="150000"/>
              </a:lnSpc>
              <a:buNone/>
            </a:pPr>
            <a:r>
              <a:rPr lang="ms-MY" sz="1800" dirty="0"/>
              <a:t>1) Menghapus karakter non-ASCII</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Preprocessing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3" name="Picture 2">
            <a:extLst>
              <a:ext uri="{FF2B5EF4-FFF2-40B4-BE49-F238E27FC236}">
                <a16:creationId xmlns:a16="http://schemas.microsoft.com/office/drawing/2014/main" id="{B9887535-4C3E-4C0D-830A-F8744BBA92C2}"/>
              </a:ext>
            </a:extLst>
          </p:cNvPr>
          <p:cNvPicPr>
            <a:picLocks noChangeAspect="1"/>
          </p:cNvPicPr>
          <p:nvPr/>
        </p:nvPicPr>
        <p:blipFill>
          <a:blip r:embed="rId3"/>
          <a:stretch>
            <a:fillRect/>
          </a:stretch>
        </p:blipFill>
        <p:spPr>
          <a:xfrm>
            <a:off x="1914190" y="3429000"/>
            <a:ext cx="8363618" cy="3882115"/>
          </a:xfrm>
          <a:prstGeom prst="rect">
            <a:avLst/>
          </a:prstGeom>
        </p:spPr>
      </p:pic>
    </p:spTree>
    <p:extLst>
      <p:ext uri="{BB962C8B-B14F-4D97-AF65-F5344CB8AC3E}">
        <p14:creationId xmlns:p14="http://schemas.microsoft.com/office/powerpoint/2010/main" val="371397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27</a:t>
            </a:fld>
            <a:endParaRPr lang="id-ID"/>
          </a:p>
        </p:txBody>
      </p:sp>
      <p:sp>
        <p:nvSpPr>
          <p:cNvPr id="5" name="Text Placeholder 2"/>
          <p:cNvSpPr txBox="1">
            <a:spLocks/>
          </p:cNvSpPr>
          <p:nvPr/>
        </p:nvSpPr>
        <p:spPr>
          <a:xfrm>
            <a:off x="632517" y="1177577"/>
            <a:ext cx="10926965" cy="2372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Cleaning</a:t>
            </a:r>
          </a:p>
          <a:p>
            <a:pPr marL="0" indent="0" algn="just">
              <a:lnSpc>
                <a:spcPct val="150000"/>
              </a:lnSpc>
              <a:buNone/>
            </a:pPr>
            <a:r>
              <a:rPr lang="ms-MY" sz="1800" dirty="0"/>
              <a:t>Pada tahap ini, dilakukan pembersihan ulasan dari simbol ataupun karakter yang tidak diperlukan seperti angka, singkatan, kata yang tidak diperlukan, tanda baca, dan lain sebagainya.</a:t>
            </a:r>
          </a:p>
          <a:p>
            <a:pPr marL="0" indent="0" algn="just">
              <a:lnSpc>
                <a:spcPct val="150000"/>
              </a:lnSpc>
              <a:buNone/>
            </a:pPr>
            <a:r>
              <a:rPr lang="ms-MY" sz="1800" dirty="0"/>
              <a:t>2) Menghapus angka </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Preprocessing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4" name="Picture 3">
            <a:extLst>
              <a:ext uri="{FF2B5EF4-FFF2-40B4-BE49-F238E27FC236}">
                <a16:creationId xmlns:a16="http://schemas.microsoft.com/office/drawing/2014/main" id="{57E0E14F-E4BB-4D45-B1DC-8B996868DEBA}"/>
              </a:ext>
            </a:extLst>
          </p:cNvPr>
          <p:cNvPicPr>
            <a:picLocks noChangeAspect="1"/>
          </p:cNvPicPr>
          <p:nvPr/>
        </p:nvPicPr>
        <p:blipFill>
          <a:blip r:embed="rId3"/>
          <a:stretch>
            <a:fillRect/>
          </a:stretch>
        </p:blipFill>
        <p:spPr>
          <a:xfrm>
            <a:off x="2550135" y="3072099"/>
            <a:ext cx="7091729" cy="4402576"/>
          </a:xfrm>
          <a:prstGeom prst="rect">
            <a:avLst/>
          </a:prstGeom>
        </p:spPr>
      </p:pic>
    </p:spTree>
    <p:extLst>
      <p:ext uri="{BB962C8B-B14F-4D97-AF65-F5344CB8AC3E}">
        <p14:creationId xmlns:p14="http://schemas.microsoft.com/office/powerpoint/2010/main" val="292649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28</a:t>
            </a:fld>
            <a:endParaRPr lang="id-ID"/>
          </a:p>
        </p:txBody>
      </p:sp>
      <p:sp>
        <p:nvSpPr>
          <p:cNvPr id="5" name="Text Placeholder 2"/>
          <p:cNvSpPr txBox="1">
            <a:spLocks/>
          </p:cNvSpPr>
          <p:nvPr/>
        </p:nvSpPr>
        <p:spPr>
          <a:xfrm>
            <a:off x="632517" y="1177577"/>
            <a:ext cx="10926965" cy="2372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Cleaning</a:t>
            </a:r>
          </a:p>
          <a:p>
            <a:pPr marL="0" indent="0" algn="just">
              <a:lnSpc>
                <a:spcPct val="150000"/>
              </a:lnSpc>
              <a:buNone/>
            </a:pPr>
            <a:r>
              <a:rPr lang="ms-MY" sz="1800" dirty="0"/>
              <a:t>Pada tahap ini, dilakukan pembersihan ulasan dari simbol ataupun karakter yang tidak diperlukan seperti angka, singkatan, kata yang tidak diperlukan, tanda baca, dan lain sebagainya.</a:t>
            </a:r>
          </a:p>
          <a:p>
            <a:pPr marL="0" indent="0" algn="just">
              <a:lnSpc>
                <a:spcPct val="150000"/>
              </a:lnSpc>
              <a:buNone/>
            </a:pPr>
            <a:r>
              <a:rPr lang="ms-MY" sz="1800" dirty="0"/>
              <a:t>3) Menghapus tanda baca </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Preprocessing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3" name="Picture 2">
            <a:extLst>
              <a:ext uri="{FF2B5EF4-FFF2-40B4-BE49-F238E27FC236}">
                <a16:creationId xmlns:a16="http://schemas.microsoft.com/office/drawing/2014/main" id="{BA8EB5AE-8A88-4DD6-B68A-3A2CE15C15CB}"/>
              </a:ext>
            </a:extLst>
          </p:cNvPr>
          <p:cNvPicPr>
            <a:picLocks noChangeAspect="1"/>
          </p:cNvPicPr>
          <p:nvPr/>
        </p:nvPicPr>
        <p:blipFill>
          <a:blip r:embed="rId3"/>
          <a:stretch>
            <a:fillRect/>
          </a:stretch>
        </p:blipFill>
        <p:spPr>
          <a:xfrm>
            <a:off x="1432719" y="3187798"/>
            <a:ext cx="9326559" cy="4329080"/>
          </a:xfrm>
          <a:prstGeom prst="rect">
            <a:avLst/>
          </a:prstGeom>
        </p:spPr>
      </p:pic>
    </p:spTree>
    <p:extLst>
      <p:ext uri="{BB962C8B-B14F-4D97-AF65-F5344CB8AC3E}">
        <p14:creationId xmlns:p14="http://schemas.microsoft.com/office/powerpoint/2010/main" val="3618088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29</a:t>
            </a:fld>
            <a:endParaRPr lang="id-ID"/>
          </a:p>
        </p:txBody>
      </p:sp>
      <p:sp>
        <p:nvSpPr>
          <p:cNvPr id="5" name="Text Placeholder 2"/>
          <p:cNvSpPr txBox="1">
            <a:spLocks/>
          </p:cNvSpPr>
          <p:nvPr/>
        </p:nvSpPr>
        <p:spPr>
          <a:xfrm>
            <a:off x="632517" y="1177577"/>
            <a:ext cx="10926965" cy="2372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Cleaning</a:t>
            </a:r>
          </a:p>
          <a:p>
            <a:pPr marL="0" indent="0" algn="just">
              <a:lnSpc>
                <a:spcPct val="150000"/>
              </a:lnSpc>
              <a:buNone/>
            </a:pPr>
            <a:r>
              <a:rPr lang="ms-MY" sz="1800" dirty="0"/>
              <a:t>Pada tahap ini, dilakukan pembersihan ulasan dari simbol ataupun karakter yang tidak diperlukan seperti angka, singkatan, kata yang tidak diperlukan, tanda baca, dan lain sebagainya.</a:t>
            </a:r>
          </a:p>
          <a:p>
            <a:pPr marL="0" indent="0" algn="just">
              <a:lnSpc>
                <a:spcPct val="150000"/>
              </a:lnSpc>
              <a:buNone/>
            </a:pPr>
            <a:r>
              <a:rPr lang="ms-MY" sz="1800" dirty="0"/>
              <a:t>4) Menghapus spasi yang berlebihan</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Preprocessing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4" name="Picture 3">
            <a:extLst>
              <a:ext uri="{FF2B5EF4-FFF2-40B4-BE49-F238E27FC236}">
                <a16:creationId xmlns:a16="http://schemas.microsoft.com/office/drawing/2014/main" id="{005E4C4B-71AD-4E5E-92BE-C9E18E46ACDB}"/>
              </a:ext>
            </a:extLst>
          </p:cNvPr>
          <p:cNvPicPr>
            <a:picLocks noChangeAspect="1"/>
          </p:cNvPicPr>
          <p:nvPr/>
        </p:nvPicPr>
        <p:blipFill>
          <a:blip r:embed="rId3"/>
          <a:stretch>
            <a:fillRect/>
          </a:stretch>
        </p:blipFill>
        <p:spPr>
          <a:xfrm>
            <a:off x="765070" y="3429000"/>
            <a:ext cx="10661857" cy="3833368"/>
          </a:xfrm>
          <a:prstGeom prst="rect">
            <a:avLst/>
          </a:prstGeom>
        </p:spPr>
      </p:pic>
    </p:spTree>
    <p:extLst>
      <p:ext uri="{BB962C8B-B14F-4D97-AF65-F5344CB8AC3E}">
        <p14:creationId xmlns:p14="http://schemas.microsoft.com/office/powerpoint/2010/main" val="150906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796" b="7796"/>
          <a:stretch/>
        </p:blipFill>
        <p:spPr>
          <a:xfrm>
            <a:off x="0" y="0"/>
            <a:ext cx="12192000" cy="6858000"/>
          </a:xfrm>
          <a:prstGeom prst="rect">
            <a:avLst/>
          </a:prstGeom>
        </p:spPr>
      </p:pic>
      <p:sp>
        <p:nvSpPr>
          <p:cNvPr id="5" name="Rectangle 4"/>
          <p:cNvSpPr/>
          <p:nvPr/>
        </p:nvSpPr>
        <p:spPr>
          <a:xfrm>
            <a:off x="0" y="0"/>
            <a:ext cx="12192000" cy="6896781"/>
          </a:xfrm>
          <a:prstGeom prst="rect">
            <a:avLst/>
          </a:prstGeom>
          <a:gradFill flip="none" rotWithShape="1">
            <a:gsLst>
              <a:gs pos="0">
                <a:schemeClr val="accent3">
                  <a:lumMod val="75000"/>
                  <a:alpha val="85000"/>
                </a:schemeClr>
              </a:gs>
              <a:gs pos="74000">
                <a:schemeClr val="accent6">
                  <a:alpha val="85000"/>
                </a:schemeClr>
              </a:gs>
              <a:gs pos="100000">
                <a:schemeClr val="accent3">
                  <a:lumMod val="75000"/>
                  <a:alpha val="8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itle 2"/>
          <p:cNvSpPr>
            <a:spLocks noGrp="1"/>
          </p:cNvSpPr>
          <p:nvPr>
            <p:ph type="title"/>
          </p:nvPr>
        </p:nvSpPr>
        <p:spPr>
          <a:xfrm>
            <a:off x="2798916" y="3433762"/>
            <a:ext cx="6594168" cy="978581"/>
          </a:xfrm>
          <a:solidFill>
            <a:schemeClr val="bg1">
              <a:alpha val="50000"/>
            </a:schemeClr>
          </a:solidFill>
        </p:spPr>
        <p:txBody>
          <a:bodyPr anchor="ctr">
            <a:normAutofit/>
          </a:bodyPr>
          <a:lstStyle/>
          <a:p>
            <a:r>
              <a:rPr lang="id-ID" sz="4400" dirty="0"/>
              <a:t>PENDAHULUAN</a:t>
            </a:r>
          </a:p>
        </p:txBody>
      </p:sp>
      <p:sp>
        <p:nvSpPr>
          <p:cNvPr id="6" name="Oval 309"/>
          <p:cNvSpPr>
            <a:spLocks noChangeArrowheads="1"/>
          </p:cNvSpPr>
          <p:nvPr/>
        </p:nvSpPr>
        <p:spPr bwMode="auto">
          <a:xfrm>
            <a:off x="5641085" y="2314191"/>
            <a:ext cx="900000" cy="900000"/>
          </a:xfrm>
          <a:prstGeom prst="ellipse">
            <a:avLst/>
          </a:prstGeom>
          <a:solidFill>
            <a:schemeClr val="bg1">
              <a:alpha val="50000"/>
            </a:schemeClr>
          </a:solidFill>
        </p:spPr>
        <p:txBody>
          <a:bodyPr vert="horz" lIns="91440" tIns="45720" rIns="91440" bIns="45720" rtlCol="0" anchor="b">
            <a:normAutofit fontScale="77500" lnSpcReduction="20000"/>
          </a:bodyPr>
          <a:lstStyle/>
          <a:p>
            <a:pPr algn="ctr">
              <a:lnSpc>
                <a:spcPct val="90000"/>
              </a:lnSpc>
              <a:spcBef>
                <a:spcPct val="0"/>
              </a:spcBef>
            </a:pPr>
            <a:endParaRPr lang="id-ID" sz="6000">
              <a:latin typeface="+mj-lt"/>
              <a:ea typeface="+mj-ea"/>
              <a:cs typeface="+mj-cs"/>
            </a:endParaRPr>
          </a:p>
        </p:txBody>
      </p:sp>
      <p:grpSp>
        <p:nvGrpSpPr>
          <p:cNvPr id="7" name="Group 6"/>
          <p:cNvGrpSpPr>
            <a:grpSpLocks noChangeAspect="1"/>
          </p:cNvGrpSpPr>
          <p:nvPr/>
        </p:nvGrpSpPr>
        <p:grpSpPr>
          <a:xfrm>
            <a:off x="5785085" y="2502838"/>
            <a:ext cx="612000" cy="510586"/>
            <a:chOff x="7400925" y="-271463"/>
            <a:chExt cx="2490788" cy="2078038"/>
          </a:xfrm>
          <a:solidFill>
            <a:schemeClr val="bg1"/>
          </a:solidFill>
        </p:grpSpPr>
        <p:sp>
          <p:nvSpPr>
            <p:cNvPr id="8" name="Freeform 13"/>
            <p:cNvSpPr>
              <a:spLocks noEditPoints="1"/>
            </p:cNvSpPr>
            <p:nvPr/>
          </p:nvSpPr>
          <p:spPr bwMode="auto">
            <a:xfrm>
              <a:off x="7400925" y="-271463"/>
              <a:ext cx="2014538" cy="2057400"/>
            </a:xfrm>
            <a:custGeom>
              <a:avLst/>
              <a:gdLst>
                <a:gd name="T0" fmla="*/ 725 w 3806"/>
                <a:gd name="T1" fmla="*/ 2129 h 3888"/>
                <a:gd name="T2" fmla="*/ 656 w 3806"/>
                <a:gd name="T3" fmla="*/ 2197 h 3888"/>
                <a:gd name="T4" fmla="*/ 645 w 3806"/>
                <a:gd name="T5" fmla="*/ 2299 h 3888"/>
                <a:gd name="T6" fmla="*/ 697 w 3806"/>
                <a:gd name="T7" fmla="*/ 2381 h 3888"/>
                <a:gd name="T8" fmla="*/ 792 w 3806"/>
                <a:gd name="T9" fmla="*/ 2414 h 3888"/>
                <a:gd name="T10" fmla="*/ 3081 w 3806"/>
                <a:gd name="T11" fmla="*/ 2399 h 3888"/>
                <a:gd name="T12" fmla="*/ 3149 w 3806"/>
                <a:gd name="T13" fmla="*/ 2330 h 3888"/>
                <a:gd name="T14" fmla="*/ 3161 w 3806"/>
                <a:gd name="T15" fmla="*/ 2230 h 3888"/>
                <a:gd name="T16" fmla="*/ 3108 w 3806"/>
                <a:gd name="T17" fmla="*/ 2147 h 3888"/>
                <a:gd name="T18" fmla="*/ 3014 w 3806"/>
                <a:gd name="T19" fmla="*/ 2113 h 3888"/>
                <a:gd name="T20" fmla="*/ 757 w 3806"/>
                <a:gd name="T21" fmla="*/ 1467 h 3888"/>
                <a:gd name="T22" fmla="*/ 673 w 3806"/>
                <a:gd name="T23" fmla="*/ 1519 h 3888"/>
                <a:gd name="T24" fmla="*/ 640 w 3806"/>
                <a:gd name="T25" fmla="*/ 1612 h 3888"/>
                <a:gd name="T26" fmla="*/ 673 w 3806"/>
                <a:gd name="T27" fmla="*/ 1706 h 3888"/>
                <a:gd name="T28" fmla="*/ 757 w 3806"/>
                <a:gd name="T29" fmla="*/ 1759 h 3888"/>
                <a:gd name="T30" fmla="*/ 3050 w 3806"/>
                <a:gd name="T31" fmla="*/ 1759 h 3888"/>
                <a:gd name="T32" fmla="*/ 3132 w 3806"/>
                <a:gd name="T33" fmla="*/ 1706 h 3888"/>
                <a:gd name="T34" fmla="*/ 3165 w 3806"/>
                <a:gd name="T35" fmla="*/ 1612 h 3888"/>
                <a:gd name="T36" fmla="*/ 3132 w 3806"/>
                <a:gd name="T37" fmla="*/ 1519 h 3888"/>
                <a:gd name="T38" fmla="*/ 3050 w 3806"/>
                <a:gd name="T39" fmla="*/ 1467 h 3888"/>
                <a:gd name="T40" fmla="*/ 792 w 3806"/>
                <a:gd name="T41" fmla="*/ 812 h 3888"/>
                <a:gd name="T42" fmla="*/ 697 w 3806"/>
                <a:gd name="T43" fmla="*/ 844 h 3888"/>
                <a:gd name="T44" fmla="*/ 645 w 3806"/>
                <a:gd name="T45" fmla="*/ 927 h 3888"/>
                <a:gd name="T46" fmla="*/ 656 w 3806"/>
                <a:gd name="T47" fmla="*/ 1027 h 3888"/>
                <a:gd name="T48" fmla="*/ 725 w 3806"/>
                <a:gd name="T49" fmla="*/ 1097 h 3888"/>
                <a:gd name="T50" fmla="*/ 3014 w 3806"/>
                <a:gd name="T51" fmla="*/ 1111 h 3888"/>
                <a:gd name="T52" fmla="*/ 3108 w 3806"/>
                <a:gd name="T53" fmla="*/ 1078 h 3888"/>
                <a:gd name="T54" fmla="*/ 3161 w 3806"/>
                <a:gd name="T55" fmla="*/ 996 h 3888"/>
                <a:gd name="T56" fmla="*/ 3149 w 3806"/>
                <a:gd name="T57" fmla="*/ 896 h 3888"/>
                <a:gd name="T58" fmla="*/ 3081 w 3806"/>
                <a:gd name="T59" fmla="*/ 826 h 3888"/>
                <a:gd name="T60" fmla="*/ 792 w 3806"/>
                <a:gd name="T61" fmla="*/ 812 h 3888"/>
                <a:gd name="T62" fmla="*/ 3479 w 3806"/>
                <a:gd name="T63" fmla="*/ 4 h 3888"/>
                <a:gd name="T64" fmla="*/ 3630 w 3806"/>
                <a:gd name="T65" fmla="*/ 61 h 3888"/>
                <a:gd name="T66" fmla="*/ 3744 w 3806"/>
                <a:gd name="T67" fmla="*/ 175 h 3888"/>
                <a:gd name="T68" fmla="*/ 3801 w 3806"/>
                <a:gd name="T69" fmla="*/ 328 h 3888"/>
                <a:gd name="T70" fmla="*/ 3801 w 3806"/>
                <a:gd name="T71" fmla="*/ 2898 h 3888"/>
                <a:gd name="T72" fmla="*/ 3744 w 3806"/>
                <a:gd name="T73" fmla="*/ 3051 h 3888"/>
                <a:gd name="T74" fmla="*/ 3630 w 3806"/>
                <a:gd name="T75" fmla="*/ 3163 h 3888"/>
                <a:gd name="T76" fmla="*/ 3479 w 3806"/>
                <a:gd name="T77" fmla="*/ 3222 h 3888"/>
                <a:gd name="T78" fmla="*/ 819 w 3806"/>
                <a:gd name="T79" fmla="*/ 3873 h 3888"/>
                <a:gd name="T80" fmla="*/ 719 w 3806"/>
                <a:gd name="T81" fmla="*/ 3884 h 3888"/>
                <a:gd name="T82" fmla="*/ 638 w 3806"/>
                <a:gd name="T83" fmla="*/ 3834 h 3888"/>
                <a:gd name="T84" fmla="*/ 602 w 3806"/>
                <a:gd name="T85" fmla="*/ 3744 h 3888"/>
                <a:gd name="T86" fmla="*/ 826 w 3806"/>
                <a:gd name="T87" fmla="*/ 3226 h 3888"/>
                <a:gd name="T88" fmla="*/ 274 w 3806"/>
                <a:gd name="T89" fmla="*/ 3209 h 3888"/>
                <a:gd name="T90" fmla="*/ 133 w 3806"/>
                <a:gd name="T91" fmla="*/ 3132 h 3888"/>
                <a:gd name="T92" fmla="*/ 36 w 3806"/>
                <a:gd name="T93" fmla="*/ 3004 h 3888"/>
                <a:gd name="T94" fmla="*/ 0 w 3806"/>
                <a:gd name="T95" fmla="*/ 2841 h 3888"/>
                <a:gd name="T96" fmla="*/ 16 w 3806"/>
                <a:gd name="T97" fmla="*/ 274 h 3888"/>
                <a:gd name="T98" fmla="*/ 94 w 3806"/>
                <a:gd name="T99" fmla="*/ 132 h 3888"/>
                <a:gd name="T100" fmla="*/ 223 w 3806"/>
                <a:gd name="T101" fmla="*/ 35 h 3888"/>
                <a:gd name="T102" fmla="*/ 384 w 3806"/>
                <a:gd name="T103" fmla="*/ 0 h 3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06" h="3888">
                  <a:moveTo>
                    <a:pt x="792" y="2113"/>
                  </a:moveTo>
                  <a:lnTo>
                    <a:pt x="757" y="2117"/>
                  </a:lnTo>
                  <a:lnTo>
                    <a:pt x="725" y="2129"/>
                  </a:lnTo>
                  <a:lnTo>
                    <a:pt x="697" y="2147"/>
                  </a:lnTo>
                  <a:lnTo>
                    <a:pt x="673" y="2170"/>
                  </a:lnTo>
                  <a:lnTo>
                    <a:pt x="656" y="2197"/>
                  </a:lnTo>
                  <a:lnTo>
                    <a:pt x="645" y="2230"/>
                  </a:lnTo>
                  <a:lnTo>
                    <a:pt x="640" y="2264"/>
                  </a:lnTo>
                  <a:lnTo>
                    <a:pt x="645" y="2299"/>
                  </a:lnTo>
                  <a:lnTo>
                    <a:pt x="656" y="2330"/>
                  </a:lnTo>
                  <a:lnTo>
                    <a:pt x="673" y="2359"/>
                  </a:lnTo>
                  <a:lnTo>
                    <a:pt x="697" y="2381"/>
                  </a:lnTo>
                  <a:lnTo>
                    <a:pt x="725" y="2399"/>
                  </a:lnTo>
                  <a:lnTo>
                    <a:pt x="757" y="2410"/>
                  </a:lnTo>
                  <a:lnTo>
                    <a:pt x="792" y="2414"/>
                  </a:lnTo>
                  <a:lnTo>
                    <a:pt x="3014" y="2414"/>
                  </a:lnTo>
                  <a:lnTo>
                    <a:pt x="3050" y="2410"/>
                  </a:lnTo>
                  <a:lnTo>
                    <a:pt x="3081" y="2399"/>
                  </a:lnTo>
                  <a:lnTo>
                    <a:pt x="3108" y="2381"/>
                  </a:lnTo>
                  <a:lnTo>
                    <a:pt x="3132" y="2359"/>
                  </a:lnTo>
                  <a:lnTo>
                    <a:pt x="3149" y="2330"/>
                  </a:lnTo>
                  <a:lnTo>
                    <a:pt x="3161" y="2299"/>
                  </a:lnTo>
                  <a:lnTo>
                    <a:pt x="3165" y="2264"/>
                  </a:lnTo>
                  <a:lnTo>
                    <a:pt x="3161" y="2230"/>
                  </a:lnTo>
                  <a:lnTo>
                    <a:pt x="3149" y="2197"/>
                  </a:lnTo>
                  <a:lnTo>
                    <a:pt x="3132" y="2170"/>
                  </a:lnTo>
                  <a:lnTo>
                    <a:pt x="3108" y="2147"/>
                  </a:lnTo>
                  <a:lnTo>
                    <a:pt x="3081" y="2129"/>
                  </a:lnTo>
                  <a:lnTo>
                    <a:pt x="3050" y="2117"/>
                  </a:lnTo>
                  <a:lnTo>
                    <a:pt x="3014" y="2113"/>
                  </a:lnTo>
                  <a:lnTo>
                    <a:pt x="792" y="2113"/>
                  </a:lnTo>
                  <a:close/>
                  <a:moveTo>
                    <a:pt x="792" y="1462"/>
                  </a:moveTo>
                  <a:lnTo>
                    <a:pt x="757" y="1467"/>
                  </a:lnTo>
                  <a:lnTo>
                    <a:pt x="725" y="1478"/>
                  </a:lnTo>
                  <a:lnTo>
                    <a:pt x="697" y="1495"/>
                  </a:lnTo>
                  <a:lnTo>
                    <a:pt x="673" y="1519"/>
                  </a:lnTo>
                  <a:lnTo>
                    <a:pt x="656" y="1547"/>
                  </a:lnTo>
                  <a:lnTo>
                    <a:pt x="645" y="1578"/>
                  </a:lnTo>
                  <a:lnTo>
                    <a:pt x="640" y="1612"/>
                  </a:lnTo>
                  <a:lnTo>
                    <a:pt x="645" y="1648"/>
                  </a:lnTo>
                  <a:lnTo>
                    <a:pt x="656" y="1679"/>
                  </a:lnTo>
                  <a:lnTo>
                    <a:pt x="673" y="1706"/>
                  </a:lnTo>
                  <a:lnTo>
                    <a:pt x="697" y="1731"/>
                  </a:lnTo>
                  <a:lnTo>
                    <a:pt x="725" y="1748"/>
                  </a:lnTo>
                  <a:lnTo>
                    <a:pt x="757" y="1759"/>
                  </a:lnTo>
                  <a:lnTo>
                    <a:pt x="792" y="1763"/>
                  </a:lnTo>
                  <a:lnTo>
                    <a:pt x="3014" y="1763"/>
                  </a:lnTo>
                  <a:lnTo>
                    <a:pt x="3050" y="1759"/>
                  </a:lnTo>
                  <a:lnTo>
                    <a:pt x="3081" y="1748"/>
                  </a:lnTo>
                  <a:lnTo>
                    <a:pt x="3108" y="1731"/>
                  </a:lnTo>
                  <a:lnTo>
                    <a:pt x="3132" y="1706"/>
                  </a:lnTo>
                  <a:lnTo>
                    <a:pt x="3149" y="1679"/>
                  </a:lnTo>
                  <a:lnTo>
                    <a:pt x="3161" y="1648"/>
                  </a:lnTo>
                  <a:lnTo>
                    <a:pt x="3165" y="1612"/>
                  </a:lnTo>
                  <a:lnTo>
                    <a:pt x="3161" y="1578"/>
                  </a:lnTo>
                  <a:lnTo>
                    <a:pt x="3149" y="1547"/>
                  </a:lnTo>
                  <a:lnTo>
                    <a:pt x="3132" y="1519"/>
                  </a:lnTo>
                  <a:lnTo>
                    <a:pt x="3108" y="1495"/>
                  </a:lnTo>
                  <a:lnTo>
                    <a:pt x="3081" y="1478"/>
                  </a:lnTo>
                  <a:lnTo>
                    <a:pt x="3050" y="1467"/>
                  </a:lnTo>
                  <a:lnTo>
                    <a:pt x="3014" y="1462"/>
                  </a:lnTo>
                  <a:lnTo>
                    <a:pt x="792" y="1462"/>
                  </a:lnTo>
                  <a:close/>
                  <a:moveTo>
                    <a:pt x="792" y="812"/>
                  </a:moveTo>
                  <a:lnTo>
                    <a:pt x="757" y="814"/>
                  </a:lnTo>
                  <a:lnTo>
                    <a:pt x="725" y="826"/>
                  </a:lnTo>
                  <a:lnTo>
                    <a:pt x="697" y="844"/>
                  </a:lnTo>
                  <a:lnTo>
                    <a:pt x="673" y="867"/>
                  </a:lnTo>
                  <a:lnTo>
                    <a:pt x="656" y="896"/>
                  </a:lnTo>
                  <a:lnTo>
                    <a:pt x="645" y="927"/>
                  </a:lnTo>
                  <a:lnTo>
                    <a:pt x="640" y="961"/>
                  </a:lnTo>
                  <a:lnTo>
                    <a:pt x="645" y="996"/>
                  </a:lnTo>
                  <a:lnTo>
                    <a:pt x="656" y="1027"/>
                  </a:lnTo>
                  <a:lnTo>
                    <a:pt x="673" y="1056"/>
                  </a:lnTo>
                  <a:lnTo>
                    <a:pt x="697" y="1078"/>
                  </a:lnTo>
                  <a:lnTo>
                    <a:pt x="725" y="1097"/>
                  </a:lnTo>
                  <a:lnTo>
                    <a:pt x="757" y="1108"/>
                  </a:lnTo>
                  <a:lnTo>
                    <a:pt x="792" y="1111"/>
                  </a:lnTo>
                  <a:lnTo>
                    <a:pt x="3014" y="1111"/>
                  </a:lnTo>
                  <a:lnTo>
                    <a:pt x="3050" y="1108"/>
                  </a:lnTo>
                  <a:lnTo>
                    <a:pt x="3081" y="1097"/>
                  </a:lnTo>
                  <a:lnTo>
                    <a:pt x="3108" y="1078"/>
                  </a:lnTo>
                  <a:lnTo>
                    <a:pt x="3132" y="1056"/>
                  </a:lnTo>
                  <a:lnTo>
                    <a:pt x="3149" y="1027"/>
                  </a:lnTo>
                  <a:lnTo>
                    <a:pt x="3161" y="996"/>
                  </a:lnTo>
                  <a:lnTo>
                    <a:pt x="3165" y="961"/>
                  </a:lnTo>
                  <a:lnTo>
                    <a:pt x="3161" y="927"/>
                  </a:lnTo>
                  <a:lnTo>
                    <a:pt x="3149" y="896"/>
                  </a:lnTo>
                  <a:lnTo>
                    <a:pt x="3132" y="867"/>
                  </a:lnTo>
                  <a:lnTo>
                    <a:pt x="3108" y="844"/>
                  </a:lnTo>
                  <a:lnTo>
                    <a:pt x="3081" y="826"/>
                  </a:lnTo>
                  <a:lnTo>
                    <a:pt x="3050" y="814"/>
                  </a:lnTo>
                  <a:lnTo>
                    <a:pt x="3014" y="812"/>
                  </a:lnTo>
                  <a:lnTo>
                    <a:pt x="792" y="812"/>
                  </a:lnTo>
                  <a:close/>
                  <a:moveTo>
                    <a:pt x="384" y="0"/>
                  </a:moveTo>
                  <a:lnTo>
                    <a:pt x="3422" y="0"/>
                  </a:lnTo>
                  <a:lnTo>
                    <a:pt x="3479" y="4"/>
                  </a:lnTo>
                  <a:lnTo>
                    <a:pt x="3533" y="15"/>
                  </a:lnTo>
                  <a:lnTo>
                    <a:pt x="3583" y="35"/>
                  </a:lnTo>
                  <a:lnTo>
                    <a:pt x="3630" y="61"/>
                  </a:lnTo>
                  <a:lnTo>
                    <a:pt x="3673" y="94"/>
                  </a:lnTo>
                  <a:lnTo>
                    <a:pt x="3711" y="132"/>
                  </a:lnTo>
                  <a:lnTo>
                    <a:pt x="3744" y="175"/>
                  </a:lnTo>
                  <a:lnTo>
                    <a:pt x="3770" y="222"/>
                  </a:lnTo>
                  <a:lnTo>
                    <a:pt x="3790" y="274"/>
                  </a:lnTo>
                  <a:lnTo>
                    <a:pt x="3801" y="328"/>
                  </a:lnTo>
                  <a:lnTo>
                    <a:pt x="3806" y="383"/>
                  </a:lnTo>
                  <a:lnTo>
                    <a:pt x="3806" y="2841"/>
                  </a:lnTo>
                  <a:lnTo>
                    <a:pt x="3801" y="2898"/>
                  </a:lnTo>
                  <a:lnTo>
                    <a:pt x="3790" y="2952"/>
                  </a:lnTo>
                  <a:lnTo>
                    <a:pt x="3770" y="3004"/>
                  </a:lnTo>
                  <a:lnTo>
                    <a:pt x="3744" y="3051"/>
                  </a:lnTo>
                  <a:lnTo>
                    <a:pt x="3711" y="3094"/>
                  </a:lnTo>
                  <a:lnTo>
                    <a:pt x="3673" y="3132"/>
                  </a:lnTo>
                  <a:lnTo>
                    <a:pt x="3630" y="3163"/>
                  </a:lnTo>
                  <a:lnTo>
                    <a:pt x="3583" y="3191"/>
                  </a:lnTo>
                  <a:lnTo>
                    <a:pt x="3533" y="3209"/>
                  </a:lnTo>
                  <a:lnTo>
                    <a:pt x="3479" y="3222"/>
                  </a:lnTo>
                  <a:lnTo>
                    <a:pt x="3422" y="3226"/>
                  </a:lnTo>
                  <a:lnTo>
                    <a:pt x="2145" y="3226"/>
                  </a:lnTo>
                  <a:lnTo>
                    <a:pt x="819" y="3873"/>
                  </a:lnTo>
                  <a:lnTo>
                    <a:pt x="785" y="3886"/>
                  </a:lnTo>
                  <a:lnTo>
                    <a:pt x="750" y="3888"/>
                  </a:lnTo>
                  <a:lnTo>
                    <a:pt x="719" y="3884"/>
                  </a:lnTo>
                  <a:lnTo>
                    <a:pt x="688" y="3873"/>
                  </a:lnTo>
                  <a:lnTo>
                    <a:pt x="660" y="3856"/>
                  </a:lnTo>
                  <a:lnTo>
                    <a:pt x="638" y="3834"/>
                  </a:lnTo>
                  <a:lnTo>
                    <a:pt x="619" y="3807"/>
                  </a:lnTo>
                  <a:lnTo>
                    <a:pt x="608" y="3777"/>
                  </a:lnTo>
                  <a:lnTo>
                    <a:pt x="602" y="3744"/>
                  </a:lnTo>
                  <a:lnTo>
                    <a:pt x="605" y="3710"/>
                  </a:lnTo>
                  <a:lnTo>
                    <a:pt x="618" y="3674"/>
                  </a:lnTo>
                  <a:lnTo>
                    <a:pt x="826" y="3226"/>
                  </a:lnTo>
                  <a:lnTo>
                    <a:pt x="384" y="3226"/>
                  </a:lnTo>
                  <a:lnTo>
                    <a:pt x="327" y="3222"/>
                  </a:lnTo>
                  <a:lnTo>
                    <a:pt x="274" y="3209"/>
                  </a:lnTo>
                  <a:lnTo>
                    <a:pt x="223" y="3191"/>
                  </a:lnTo>
                  <a:lnTo>
                    <a:pt x="175" y="3163"/>
                  </a:lnTo>
                  <a:lnTo>
                    <a:pt x="133" y="3132"/>
                  </a:lnTo>
                  <a:lnTo>
                    <a:pt x="94" y="3094"/>
                  </a:lnTo>
                  <a:lnTo>
                    <a:pt x="61" y="3051"/>
                  </a:lnTo>
                  <a:lnTo>
                    <a:pt x="36" y="3004"/>
                  </a:lnTo>
                  <a:lnTo>
                    <a:pt x="16" y="2952"/>
                  </a:lnTo>
                  <a:lnTo>
                    <a:pt x="4" y="2898"/>
                  </a:lnTo>
                  <a:lnTo>
                    <a:pt x="0" y="2841"/>
                  </a:lnTo>
                  <a:lnTo>
                    <a:pt x="0" y="383"/>
                  </a:lnTo>
                  <a:lnTo>
                    <a:pt x="4" y="328"/>
                  </a:lnTo>
                  <a:lnTo>
                    <a:pt x="16" y="274"/>
                  </a:lnTo>
                  <a:lnTo>
                    <a:pt x="36" y="222"/>
                  </a:lnTo>
                  <a:lnTo>
                    <a:pt x="61" y="175"/>
                  </a:lnTo>
                  <a:lnTo>
                    <a:pt x="94" y="132"/>
                  </a:lnTo>
                  <a:lnTo>
                    <a:pt x="133" y="94"/>
                  </a:lnTo>
                  <a:lnTo>
                    <a:pt x="175" y="61"/>
                  </a:lnTo>
                  <a:lnTo>
                    <a:pt x="223" y="35"/>
                  </a:lnTo>
                  <a:lnTo>
                    <a:pt x="274" y="15"/>
                  </a:lnTo>
                  <a:lnTo>
                    <a:pt x="327" y="4"/>
                  </a:lnTo>
                  <a:lnTo>
                    <a:pt x="3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4"/>
            <p:cNvSpPr>
              <a:spLocks/>
            </p:cNvSpPr>
            <p:nvPr/>
          </p:nvSpPr>
          <p:spPr bwMode="auto">
            <a:xfrm>
              <a:off x="8332788" y="98425"/>
              <a:ext cx="1558925" cy="1708150"/>
            </a:xfrm>
            <a:custGeom>
              <a:avLst/>
              <a:gdLst>
                <a:gd name="T0" fmla="*/ 2394 w 2945"/>
                <a:gd name="T1" fmla="*/ 0 h 3227"/>
                <a:gd name="T2" fmla="*/ 2561 w 2945"/>
                <a:gd name="T3" fmla="*/ 0 h 3227"/>
                <a:gd name="T4" fmla="*/ 2618 w 2945"/>
                <a:gd name="T5" fmla="*/ 5 h 3227"/>
                <a:gd name="T6" fmla="*/ 2673 w 2945"/>
                <a:gd name="T7" fmla="*/ 17 h 3227"/>
                <a:gd name="T8" fmla="*/ 2722 w 2945"/>
                <a:gd name="T9" fmla="*/ 37 h 3227"/>
                <a:gd name="T10" fmla="*/ 2770 w 2945"/>
                <a:gd name="T11" fmla="*/ 63 h 3227"/>
                <a:gd name="T12" fmla="*/ 2812 w 2945"/>
                <a:gd name="T13" fmla="*/ 96 h 3227"/>
                <a:gd name="T14" fmla="*/ 2851 w 2945"/>
                <a:gd name="T15" fmla="*/ 133 h 3227"/>
                <a:gd name="T16" fmla="*/ 2884 w 2945"/>
                <a:gd name="T17" fmla="*/ 176 h 3227"/>
                <a:gd name="T18" fmla="*/ 2909 w 2945"/>
                <a:gd name="T19" fmla="*/ 223 h 3227"/>
                <a:gd name="T20" fmla="*/ 2929 w 2945"/>
                <a:gd name="T21" fmla="*/ 274 h 3227"/>
                <a:gd name="T22" fmla="*/ 2941 w 2945"/>
                <a:gd name="T23" fmla="*/ 329 h 3227"/>
                <a:gd name="T24" fmla="*/ 2945 w 2945"/>
                <a:gd name="T25" fmla="*/ 386 h 3227"/>
                <a:gd name="T26" fmla="*/ 2945 w 2945"/>
                <a:gd name="T27" fmla="*/ 2843 h 3227"/>
                <a:gd name="T28" fmla="*/ 2941 w 2945"/>
                <a:gd name="T29" fmla="*/ 2900 h 3227"/>
                <a:gd name="T30" fmla="*/ 2929 w 2945"/>
                <a:gd name="T31" fmla="*/ 2954 h 3227"/>
                <a:gd name="T32" fmla="*/ 2909 w 2945"/>
                <a:gd name="T33" fmla="*/ 3006 h 3227"/>
                <a:gd name="T34" fmla="*/ 2884 w 2945"/>
                <a:gd name="T35" fmla="*/ 3053 h 3227"/>
                <a:gd name="T36" fmla="*/ 2851 w 2945"/>
                <a:gd name="T37" fmla="*/ 3096 h 3227"/>
                <a:gd name="T38" fmla="*/ 2812 w 2945"/>
                <a:gd name="T39" fmla="*/ 3133 h 3227"/>
                <a:gd name="T40" fmla="*/ 2770 w 2945"/>
                <a:gd name="T41" fmla="*/ 3166 h 3227"/>
                <a:gd name="T42" fmla="*/ 2722 w 2945"/>
                <a:gd name="T43" fmla="*/ 3191 h 3227"/>
                <a:gd name="T44" fmla="*/ 2673 w 2945"/>
                <a:gd name="T45" fmla="*/ 3211 h 3227"/>
                <a:gd name="T46" fmla="*/ 2618 w 2945"/>
                <a:gd name="T47" fmla="*/ 3223 h 3227"/>
                <a:gd name="T48" fmla="*/ 2561 w 2945"/>
                <a:gd name="T49" fmla="*/ 3227 h 3227"/>
                <a:gd name="T50" fmla="*/ 285 w 2945"/>
                <a:gd name="T51" fmla="*/ 3227 h 3227"/>
                <a:gd name="T52" fmla="*/ 232 w 2945"/>
                <a:gd name="T53" fmla="*/ 3224 h 3227"/>
                <a:gd name="T54" fmla="*/ 182 w 2945"/>
                <a:gd name="T55" fmla="*/ 3214 h 3227"/>
                <a:gd name="T56" fmla="*/ 135 w 2945"/>
                <a:gd name="T57" fmla="*/ 3197 h 3227"/>
                <a:gd name="T58" fmla="*/ 91 w 2945"/>
                <a:gd name="T59" fmla="*/ 3176 h 3227"/>
                <a:gd name="T60" fmla="*/ 51 w 2945"/>
                <a:gd name="T61" fmla="*/ 3147 h 3227"/>
                <a:gd name="T62" fmla="*/ 14 w 2945"/>
                <a:gd name="T63" fmla="*/ 3116 h 3227"/>
                <a:gd name="T64" fmla="*/ 4 w 2945"/>
                <a:gd name="T65" fmla="*/ 3101 h 3227"/>
                <a:gd name="T66" fmla="*/ 0 w 2945"/>
                <a:gd name="T67" fmla="*/ 3087 h 3227"/>
                <a:gd name="T68" fmla="*/ 0 w 2945"/>
                <a:gd name="T69" fmla="*/ 3071 h 3227"/>
                <a:gd name="T70" fmla="*/ 4 w 2945"/>
                <a:gd name="T71" fmla="*/ 3057 h 3227"/>
                <a:gd name="T72" fmla="*/ 14 w 2945"/>
                <a:gd name="T73" fmla="*/ 3044 h 3227"/>
                <a:gd name="T74" fmla="*/ 27 w 2945"/>
                <a:gd name="T75" fmla="*/ 3034 h 3227"/>
                <a:gd name="T76" fmla="*/ 443 w 2945"/>
                <a:gd name="T77" fmla="*/ 2832 h 3227"/>
                <a:gd name="T78" fmla="*/ 450 w 2945"/>
                <a:gd name="T79" fmla="*/ 2829 h 3227"/>
                <a:gd name="T80" fmla="*/ 457 w 2945"/>
                <a:gd name="T81" fmla="*/ 2827 h 3227"/>
                <a:gd name="T82" fmla="*/ 465 w 2945"/>
                <a:gd name="T83" fmla="*/ 2826 h 3227"/>
                <a:gd name="T84" fmla="*/ 1660 w 2945"/>
                <a:gd name="T85" fmla="*/ 2826 h 3227"/>
                <a:gd name="T86" fmla="*/ 1734 w 2945"/>
                <a:gd name="T87" fmla="*/ 2823 h 3227"/>
                <a:gd name="T88" fmla="*/ 1807 w 2945"/>
                <a:gd name="T89" fmla="*/ 2810 h 3227"/>
                <a:gd name="T90" fmla="*/ 1875 w 2945"/>
                <a:gd name="T91" fmla="*/ 2792 h 3227"/>
                <a:gd name="T92" fmla="*/ 1942 w 2945"/>
                <a:gd name="T93" fmla="*/ 2766 h 3227"/>
                <a:gd name="T94" fmla="*/ 2005 w 2945"/>
                <a:gd name="T95" fmla="*/ 2733 h 3227"/>
                <a:gd name="T96" fmla="*/ 2064 w 2945"/>
                <a:gd name="T97" fmla="*/ 2695 h 3227"/>
                <a:gd name="T98" fmla="*/ 2118 w 2945"/>
                <a:gd name="T99" fmla="*/ 2650 h 3227"/>
                <a:gd name="T100" fmla="*/ 2168 w 2945"/>
                <a:gd name="T101" fmla="*/ 2600 h 3227"/>
                <a:gd name="T102" fmla="*/ 2212 w 2945"/>
                <a:gd name="T103" fmla="*/ 2546 h 3227"/>
                <a:gd name="T104" fmla="*/ 2250 w 2945"/>
                <a:gd name="T105" fmla="*/ 2488 h 3227"/>
                <a:gd name="T106" fmla="*/ 2283 w 2945"/>
                <a:gd name="T107" fmla="*/ 2425 h 3227"/>
                <a:gd name="T108" fmla="*/ 2309 w 2945"/>
                <a:gd name="T109" fmla="*/ 2358 h 3227"/>
                <a:gd name="T110" fmla="*/ 2329 w 2945"/>
                <a:gd name="T111" fmla="*/ 2288 h 3227"/>
                <a:gd name="T112" fmla="*/ 2340 w 2945"/>
                <a:gd name="T113" fmla="*/ 2217 h 3227"/>
                <a:gd name="T114" fmla="*/ 2345 w 2945"/>
                <a:gd name="T115" fmla="*/ 2141 h 3227"/>
                <a:gd name="T116" fmla="*/ 2345 w 2945"/>
                <a:gd name="T117" fmla="*/ 52 h 3227"/>
                <a:gd name="T118" fmla="*/ 2347 w 2945"/>
                <a:gd name="T119" fmla="*/ 32 h 3227"/>
                <a:gd name="T120" fmla="*/ 2359 w 2945"/>
                <a:gd name="T121" fmla="*/ 16 h 3227"/>
                <a:gd name="T122" fmla="*/ 2374 w 2945"/>
                <a:gd name="T123" fmla="*/ 5 h 3227"/>
                <a:gd name="T124" fmla="*/ 2394 w 2945"/>
                <a:gd name="T125" fmla="*/ 0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45" h="3227">
                  <a:moveTo>
                    <a:pt x="2394" y="0"/>
                  </a:moveTo>
                  <a:lnTo>
                    <a:pt x="2561" y="0"/>
                  </a:lnTo>
                  <a:lnTo>
                    <a:pt x="2618" y="5"/>
                  </a:lnTo>
                  <a:lnTo>
                    <a:pt x="2673" y="17"/>
                  </a:lnTo>
                  <a:lnTo>
                    <a:pt x="2722" y="37"/>
                  </a:lnTo>
                  <a:lnTo>
                    <a:pt x="2770" y="63"/>
                  </a:lnTo>
                  <a:lnTo>
                    <a:pt x="2812" y="96"/>
                  </a:lnTo>
                  <a:lnTo>
                    <a:pt x="2851" y="133"/>
                  </a:lnTo>
                  <a:lnTo>
                    <a:pt x="2884" y="176"/>
                  </a:lnTo>
                  <a:lnTo>
                    <a:pt x="2909" y="223"/>
                  </a:lnTo>
                  <a:lnTo>
                    <a:pt x="2929" y="274"/>
                  </a:lnTo>
                  <a:lnTo>
                    <a:pt x="2941" y="329"/>
                  </a:lnTo>
                  <a:lnTo>
                    <a:pt x="2945" y="386"/>
                  </a:lnTo>
                  <a:lnTo>
                    <a:pt x="2945" y="2843"/>
                  </a:lnTo>
                  <a:lnTo>
                    <a:pt x="2941" y="2900"/>
                  </a:lnTo>
                  <a:lnTo>
                    <a:pt x="2929" y="2954"/>
                  </a:lnTo>
                  <a:lnTo>
                    <a:pt x="2909" y="3006"/>
                  </a:lnTo>
                  <a:lnTo>
                    <a:pt x="2884" y="3053"/>
                  </a:lnTo>
                  <a:lnTo>
                    <a:pt x="2851" y="3096"/>
                  </a:lnTo>
                  <a:lnTo>
                    <a:pt x="2812" y="3133"/>
                  </a:lnTo>
                  <a:lnTo>
                    <a:pt x="2770" y="3166"/>
                  </a:lnTo>
                  <a:lnTo>
                    <a:pt x="2722" y="3191"/>
                  </a:lnTo>
                  <a:lnTo>
                    <a:pt x="2673" y="3211"/>
                  </a:lnTo>
                  <a:lnTo>
                    <a:pt x="2618" y="3223"/>
                  </a:lnTo>
                  <a:lnTo>
                    <a:pt x="2561" y="3227"/>
                  </a:lnTo>
                  <a:lnTo>
                    <a:pt x="285" y="3227"/>
                  </a:lnTo>
                  <a:lnTo>
                    <a:pt x="232" y="3224"/>
                  </a:lnTo>
                  <a:lnTo>
                    <a:pt x="182" y="3214"/>
                  </a:lnTo>
                  <a:lnTo>
                    <a:pt x="135" y="3197"/>
                  </a:lnTo>
                  <a:lnTo>
                    <a:pt x="91" y="3176"/>
                  </a:lnTo>
                  <a:lnTo>
                    <a:pt x="51" y="3147"/>
                  </a:lnTo>
                  <a:lnTo>
                    <a:pt x="14" y="3116"/>
                  </a:lnTo>
                  <a:lnTo>
                    <a:pt x="4" y="3101"/>
                  </a:lnTo>
                  <a:lnTo>
                    <a:pt x="0" y="3087"/>
                  </a:lnTo>
                  <a:lnTo>
                    <a:pt x="0" y="3071"/>
                  </a:lnTo>
                  <a:lnTo>
                    <a:pt x="4" y="3057"/>
                  </a:lnTo>
                  <a:lnTo>
                    <a:pt x="14" y="3044"/>
                  </a:lnTo>
                  <a:lnTo>
                    <a:pt x="27" y="3034"/>
                  </a:lnTo>
                  <a:lnTo>
                    <a:pt x="443" y="2832"/>
                  </a:lnTo>
                  <a:lnTo>
                    <a:pt x="450" y="2829"/>
                  </a:lnTo>
                  <a:lnTo>
                    <a:pt x="457" y="2827"/>
                  </a:lnTo>
                  <a:lnTo>
                    <a:pt x="465" y="2826"/>
                  </a:lnTo>
                  <a:lnTo>
                    <a:pt x="1660" y="2826"/>
                  </a:lnTo>
                  <a:lnTo>
                    <a:pt x="1734" y="2823"/>
                  </a:lnTo>
                  <a:lnTo>
                    <a:pt x="1807" y="2810"/>
                  </a:lnTo>
                  <a:lnTo>
                    <a:pt x="1875" y="2792"/>
                  </a:lnTo>
                  <a:lnTo>
                    <a:pt x="1942" y="2766"/>
                  </a:lnTo>
                  <a:lnTo>
                    <a:pt x="2005" y="2733"/>
                  </a:lnTo>
                  <a:lnTo>
                    <a:pt x="2064" y="2695"/>
                  </a:lnTo>
                  <a:lnTo>
                    <a:pt x="2118" y="2650"/>
                  </a:lnTo>
                  <a:lnTo>
                    <a:pt x="2168" y="2600"/>
                  </a:lnTo>
                  <a:lnTo>
                    <a:pt x="2212" y="2546"/>
                  </a:lnTo>
                  <a:lnTo>
                    <a:pt x="2250" y="2488"/>
                  </a:lnTo>
                  <a:lnTo>
                    <a:pt x="2283" y="2425"/>
                  </a:lnTo>
                  <a:lnTo>
                    <a:pt x="2309" y="2358"/>
                  </a:lnTo>
                  <a:lnTo>
                    <a:pt x="2329" y="2288"/>
                  </a:lnTo>
                  <a:lnTo>
                    <a:pt x="2340" y="2217"/>
                  </a:lnTo>
                  <a:lnTo>
                    <a:pt x="2345" y="2141"/>
                  </a:lnTo>
                  <a:lnTo>
                    <a:pt x="2345" y="52"/>
                  </a:lnTo>
                  <a:lnTo>
                    <a:pt x="2347" y="32"/>
                  </a:lnTo>
                  <a:lnTo>
                    <a:pt x="2359" y="16"/>
                  </a:lnTo>
                  <a:lnTo>
                    <a:pt x="2374" y="5"/>
                  </a:lnTo>
                  <a:lnTo>
                    <a:pt x="23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12792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30</a:t>
            </a:fld>
            <a:endParaRPr lang="id-ID"/>
          </a:p>
        </p:txBody>
      </p:sp>
      <p:sp>
        <p:nvSpPr>
          <p:cNvPr id="5" name="Text Placeholder 2"/>
          <p:cNvSpPr txBox="1">
            <a:spLocks/>
          </p:cNvSpPr>
          <p:nvPr/>
        </p:nvSpPr>
        <p:spPr>
          <a:xfrm>
            <a:off x="632517" y="1177577"/>
            <a:ext cx="10926965" cy="2372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Spelling Normalization</a:t>
            </a:r>
          </a:p>
          <a:p>
            <a:pPr marL="0" indent="0" algn="just">
              <a:lnSpc>
                <a:spcPct val="150000"/>
              </a:lnSpc>
              <a:buNone/>
            </a:pPr>
            <a:r>
              <a:rPr lang="ms-MY" sz="1800" dirty="0"/>
              <a:t>Pada bagian </a:t>
            </a:r>
            <a:r>
              <a:rPr lang="ms-MY" sz="1800" i="1" dirty="0"/>
              <a:t>spelling normalization </a:t>
            </a:r>
            <a:r>
              <a:rPr lang="ms-MY" sz="1800" dirty="0"/>
              <a:t>berguna untuk melakukan perbaikan kata-kata yang disingkat maupun salah ejaan dengan bentuk tertentu yang memiliki maksud yang sama. Sebagai contoh pada kata “tidak”, memiliki banyak bentuk penulisan yaitu “tak”, “enggak”, “tdak”, “tdk”, dan sebagainya. </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Preprocessing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3" name="Picture 2">
            <a:extLst>
              <a:ext uri="{FF2B5EF4-FFF2-40B4-BE49-F238E27FC236}">
                <a16:creationId xmlns:a16="http://schemas.microsoft.com/office/drawing/2014/main" id="{F4A61168-D9EE-44C7-94D9-B9071E26ADF8}"/>
              </a:ext>
            </a:extLst>
          </p:cNvPr>
          <p:cNvPicPr>
            <a:picLocks noChangeAspect="1"/>
          </p:cNvPicPr>
          <p:nvPr/>
        </p:nvPicPr>
        <p:blipFill>
          <a:blip r:embed="rId3"/>
          <a:stretch>
            <a:fillRect/>
          </a:stretch>
        </p:blipFill>
        <p:spPr>
          <a:xfrm>
            <a:off x="2204466" y="3107787"/>
            <a:ext cx="7777734" cy="4421572"/>
          </a:xfrm>
          <a:prstGeom prst="rect">
            <a:avLst/>
          </a:prstGeom>
        </p:spPr>
      </p:pic>
      <p:sp>
        <p:nvSpPr>
          <p:cNvPr id="7" name="Text Placeholder 2">
            <a:extLst>
              <a:ext uri="{FF2B5EF4-FFF2-40B4-BE49-F238E27FC236}">
                <a16:creationId xmlns:a16="http://schemas.microsoft.com/office/drawing/2014/main" id="{400E7EBD-D3ED-427F-8566-753E7A6689F0}"/>
              </a:ext>
            </a:extLst>
          </p:cNvPr>
          <p:cNvSpPr txBox="1">
            <a:spLocks/>
          </p:cNvSpPr>
          <p:nvPr/>
        </p:nvSpPr>
        <p:spPr>
          <a:xfrm>
            <a:off x="7439548" y="25663"/>
            <a:ext cx="4752451" cy="549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https://github.com/nasalsabila/kamus-alay</a:t>
            </a:r>
          </a:p>
        </p:txBody>
      </p:sp>
    </p:spTree>
    <p:extLst>
      <p:ext uri="{BB962C8B-B14F-4D97-AF65-F5344CB8AC3E}">
        <p14:creationId xmlns:p14="http://schemas.microsoft.com/office/powerpoint/2010/main" val="1492342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31</a:t>
            </a:fld>
            <a:endParaRPr lang="id-ID"/>
          </a:p>
        </p:txBody>
      </p:sp>
      <p:sp>
        <p:nvSpPr>
          <p:cNvPr id="5" name="Text Placeholder 2"/>
          <p:cNvSpPr txBox="1">
            <a:spLocks/>
          </p:cNvSpPr>
          <p:nvPr/>
        </p:nvSpPr>
        <p:spPr>
          <a:xfrm>
            <a:off x="632517" y="1177577"/>
            <a:ext cx="10926965" cy="2372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Stemming</a:t>
            </a:r>
          </a:p>
          <a:p>
            <a:pPr marL="0" indent="0" algn="just">
              <a:lnSpc>
                <a:spcPct val="150000"/>
              </a:lnSpc>
              <a:buNone/>
            </a:pPr>
            <a:r>
              <a:rPr lang="ms-MY" sz="1800" i="1" dirty="0"/>
              <a:t>Stemming</a:t>
            </a:r>
            <a:r>
              <a:rPr lang="ms-MY" sz="1800" dirty="0"/>
              <a:t> merupakan tahap yang dilakukan untuk mengubah kata berimbuhan pada ulasan menjadi kata dasar. Pada tahap ini, dilakukan penghapusan imbuhan pada kata hasil dari proses </a:t>
            </a:r>
            <a:r>
              <a:rPr lang="ms-MY" sz="1800" i="1" dirty="0"/>
              <a:t>spelling normalization</a:t>
            </a:r>
            <a:r>
              <a:rPr lang="ms-MY" sz="1800" dirty="0"/>
              <a:t>, baik yang mengandung imbuhan induktif maupun deduktif. </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Preprocessing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4" name="Picture 3">
            <a:extLst>
              <a:ext uri="{FF2B5EF4-FFF2-40B4-BE49-F238E27FC236}">
                <a16:creationId xmlns:a16="http://schemas.microsoft.com/office/drawing/2014/main" id="{C9D43BC0-9878-415E-9FD5-BF49DF05E7A2}"/>
              </a:ext>
            </a:extLst>
          </p:cNvPr>
          <p:cNvPicPr>
            <a:picLocks noChangeAspect="1"/>
          </p:cNvPicPr>
          <p:nvPr/>
        </p:nvPicPr>
        <p:blipFill>
          <a:blip r:embed="rId3"/>
          <a:stretch>
            <a:fillRect/>
          </a:stretch>
        </p:blipFill>
        <p:spPr>
          <a:xfrm>
            <a:off x="2895598" y="3044362"/>
            <a:ext cx="6400801" cy="4308492"/>
          </a:xfrm>
          <a:prstGeom prst="rect">
            <a:avLst/>
          </a:prstGeom>
        </p:spPr>
      </p:pic>
    </p:spTree>
    <p:extLst>
      <p:ext uri="{BB962C8B-B14F-4D97-AF65-F5344CB8AC3E}">
        <p14:creationId xmlns:p14="http://schemas.microsoft.com/office/powerpoint/2010/main" val="222115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32</a:t>
            </a:fld>
            <a:endParaRPr lang="id-ID"/>
          </a:p>
        </p:txBody>
      </p:sp>
      <p:sp>
        <p:nvSpPr>
          <p:cNvPr id="5" name="Text Placeholder 2"/>
          <p:cNvSpPr txBox="1">
            <a:spLocks/>
          </p:cNvSpPr>
          <p:nvPr/>
        </p:nvSpPr>
        <p:spPr>
          <a:xfrm>
            <a:off x="632517" y="1177577"/>
            <a:ext cx="10926965" cy="2372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Tokenizing</a:t>
            </a:r>
          </a:p>
          <a:p>
            <a:pPr marL="0" indent="0" algn="just">
              <a:lnSpc>
                <a:spcPct val="150000"/>
              </a:lnSpc>
              <a:buNone/>
            </a:pPr>
            <a:r>
              <a:rPr lang="ms-MY" sz="1800" i="1" dirty="0"/>
              <a:t>Tokenizing </a:t>
            </a:r>
            <a:r>
              <a:rPr lang="ms-MY" sz="1800" dirty="0"/>
              <a:t>adalah proses memisahkan kata pada sebuah kalimat menjadi kata-kata yang independen. </a:t>
            </a:r>
            <a:r>
              <a:rPr lang="ms-MY" sz="1800" i="1" dirty="0"/>
              <a:t>Tokenizing</a:t>
            </a:r>
            <a:r>
              <a:rPr lang="ms-MY" sz="1800" dirty="0"/>
              <a:t> dilakukan untuk mendapatkan token atau potongan kata yang akan menjadi entitas yang memiliki nilai dalam penyusunan matriks pada proses selanjutnya.</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Preprocessing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3" name="Picture 2">
            <a:extLst>
              <a:ext uri="{FF2B5EF4-FFF2-40B4-BE49-F238E27FC236}">
                <a16:creationId xmlns:a16="http://schemas.microsoft.com/office/drawing/2014/main" id="{87D3AE41-6FF7-4F9C-825F-15D788945DE7}"/>
              </a:ext>
            </a:extLst>
          </p:cNvPr>
          <p:cNvPicPr>
            <a:picLocks noChangeAspect="1"/>
          </p:cNvPicPr>
          <p:nvPr/>
        </p:nvPicPr>
        <p:blipFill>
          <a:blip r:embed="rId3"/>
          <a:stretch>
            <a:fillRect/>
          </a:stretch>
        </p:blipFill>
        <p:spPr>
          <a:xfrm>
            <a:off x="2833639" y="3036576"/>
            <a:ext cx="6524721" cy="3756400"/>
          </a:xfrm>
          <a:prstGeom prst="rect">
            <a:avLst/>
          </a:prstGeom>
        </p:spPr>
      </p:pic>
    </p:spTree>
    <p:extLst>
      <p:ext uri="{BB962C8B-B14F-4D97-AF65-F5344CB8AC3E}">
        <p14:creationId xmlns:p14="http://schemas.microsoft.com/office/powerpoint/2010/main" val="2792055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33</a:t>
            </a:fld>
            <a:endParaRPr lang="id-ID"/>
          </a:p>
        </p:txBody>
      </p:sp>
      <p:sp>
        <p:nvSpPr>
          <p:cNvPr id="5" name="Text Placeholder 2"/>
          <p:cNvSpPr txBox="1">
            <a:spLocks/>
          </p:cNvSpPr>
          <p:nvPr/>
        </p:nvSpPr>
        <p:spPr>
          <a:xfrm>
            <a:off x="632517" y="1177577"/>
            <a:ext cx="10926965" cy="2372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Filtering</a:t>
            </a:r>
          </a:p>
          <a:p>
            <a:pPr marL="0" indent="0" algn="just">
              <a:lnSpc>
                <a:spcPct val="150000"/>
              </a:lnSpc>
              <a:buNone/>
            </a:pPr>
            <a:r>
              <a:rPr lang="ms-MY" sz="1800" dirty="0"/>
              <a:t>Tahap </a:t>
            </a:r>
            <a:r>
              <a:rPr lang="ms-MY" sz="1800" i="1" dirty="0"/>
              <a:t>filtering</a:t>
            </a:r>
            <a:r>
              <a:rPr lang="ms-MY" sz="1800" dirty="0"/>
              <a:t> merupakan tahap dilakukannya pemilihan kata pada ulasan atau pengurangan dimensi kata di dalam </a:t>
            </a:r>
            <a:r>
              <a:rPr lang="ms-MY" sz="1800" i="1" dirty="0"/>
              <a:t>corpus</a:t>
            </a:r>
            <a:r>
              <a:rPr lang="ms-MY" sz="1800" dirty="0"/>
              <a:t> yang disebut </a:t>
            </a:r>
            <a:r>
              <a:rPr lang="ms-MY" sz="1800" i="1" dirty="0"/>
              <a:t>stopword</a:t>
            </a:r>
            <a:r>
              <a:rPr lang="ms-MY" sz="1800" dirty="0"/>
              <a:t>. Pada penelitian ini, daftar </a:t>
            </a:r>
            <a:r>
              <a:rPr lang="ms-MY" sz="1800" i="1" dirty="0"/>
              <a:t>stopword</a:t>
            </a:r>
            <a:r>
              <a:rPr lang="ms-MY" sz="1800" dirty="0"/>
              <a:t> yang digunakan adalah yang telah disusun oleh Fadilah Z. Tala yang berisi sebanyak 758 kata.</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Preprocessing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4" name="Picture 3">
            <a:extLst>
              <a:ext uri="{FF2B5EF4-FFF2-40B4-BE49-F238E27FC236}">
                <a16:creationId xmlns:a16="http://schemas.microsoft.com/office/drawing/2014/main" id="{2D7351B2-C0A8-4772-8AA7-2E3F5A9122A2}"/>
              </a:ext>
            </a:extLst>
          </p:cNvPr>
          <p:cNvPicPr>
            <a:picLocks noChangeAspect="1"/>
          </p:cNvPicPr>
          <p:nvPr/>
        </p:nvPicPr>
        <p:blipFill>
          <a:blip r:embed="rId3"/>
          <a:stretch>
            <a:fillRect/>
          </a:stretch>
        </p:blipFill>
        <p:spPr>
          <a:xfrm>
            <a:off x="2812629" y="3074728"/>
            <a:ext cx="6566740" cy="4185875"/>
          </a:xfrm>
          <a:prstGeom prst="rect">
            <a:avLst/>
          </a:prstGeom>
        </p:spPr>
      </p:pic>
      <p:sp>
        <p:nvSpPr>
          <p:cNvPr id="7" name="Text Placeholder 2">
            <a:extLst>
              <a:ext uri="{FF2B5EF4-FFF2-40B4-BE49-F238E27FC236}">
                <a16:creationId xmlns:a16="http://schemas.microsoft.com/office/drawing/2014/main" id="{3890ED6F-4EE1-41F0-83DB-006708C26D45}"/>
              </a:ext>
            </a:extLst>
          </p:cNvPr>
          <p:cNvSpPr txBox="1">
            <a:spLocks/>
          </p:cNvSpPr>
          <p:nvPr/>
        </p:nvSpPr>
        <p:spPr>
          <a:xfrm>
            <a:off x="7356171" y="6263918"/>
            <a:ext cx="4835828" cy="549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https://github.com/masdevid/ID-Stopwords</a:t>
            </a:r>
          </a:p>
        </p:txBody>
      </p:sp>
    </p:spTree>
    <p:extLst>
      <p:ext uri="{BB962C8B-B14F-4D97-AF65-F5344CB8AC3E}">
        <p14:creationId xmlns:p14="http://schemas.microsoft.com/office/powerpoint/2010/main" val="3761983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34</a:t>
            </a:fld>
            <a:endParaRPr lang="id-ID"/>
          </a:p>
        </p:txBody>
      </p:sp>
      <mc:AlternateContent xmlns:mc="http://schemas.openxmlformats.org/markup-compatibility/2006" xmlns:a14="http://schemas.microsoft.com/office/drawing/2010/main">
        <mc:Choice Requires="a14">
          <p:sp>
            <p:nvSpPr>
              <p:cNvPr id="5" name="Text Placeholder 2"/>
              <p:cNvSpPr txBox="1">
                <a:spLocks/>
              </p:cNvSpPr>
              <p:nvPr/>
            </p:nvSpPr>
            <p:spPr>
              <a:xfrm>
                <a:off x="236686" y="2044754"/>
                <a:ext cx="5852688" cy="41045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Sebelum melakukan klasifikasi, dokumen teks akan dilabelisasi ke dalam dua kelas sentimen, yaitu sentimen positif dan negatif. Cara menentukan kelas sentimen adalah dengan menghitung skor jumlah kata positif dikurangi skor jumlah kata negatif dalam setiap kalimat ulasan.</a:t>
                </a:r>
              </a:p>
              <a:p>
                <a:pPr marL="0" indent="0" algn="just">
                  <a:lnSpc>
                    <a:spcPct val="150000"/>
                  </a:lnSpc>
                  <a:buNone/>
                </a:pPr>
                <a:endParaRPr lang="ms-MY" sz="1800" dirty="0"/>
              </a:p>
              <a:p>
                <a:pPr marL="0" indent="0" algn="just">
                  <a:lnSpc>
                    <a:spcPct val="150000"/>
                  </a:lnSpc>
                  <a:buNone/>
                </a:pPr>
                <a14:m>
                  <m:oMathPara xmlns:m="http://schemas.openxmlformats.org/officeDocument/2006/math">
                    <m:oMathParaPr>
                      <m:jc m:val="left"/>
                    </m:oMathParaPr>
                    <m:oMath xmlns:m="http://schemas.openxmlformats.org/officeDocument/2006/math">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𝑠𝑘𝑜𝑟</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 </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𝑗𝑢𝑚𝑙𝑎h</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𝑘𝑎𝑡𝑎</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𝑝𝑜𝑠𝑖𝑡𝑖𝑓</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 </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𝑗𝑢𝑚𝑙𝑎h</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𝑘𝑎𝑡𝑎</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𝑛𝑒𝑔𝑎𝑡𝑖𝑓</m:t>
                      </m:r>
                    </m:oMath>
                  </m:oMathPara>
                </a14:m>
                <a:endParaRPr lang="ms-MY" sz="1800" dirty="0"/>
              </a:p>
            </p:txBody>
          </p:sp>
        </mc:Choice>
        <mc:Fallback xmlns="">
          <p:sp>
            <p:nvSpPr>
              <p:cNvPr id="5" name="Text Placeholder 2"/>
              <p:cNvSpPr txBox="1">
                <a:spLocks noRot="1" noChangeAspect="1" noMove="1" noResize="1" noEditPoints="1" noAdjustHandles="1" noChangeArrowheads="1" noChangeShapeType="1" noTextEdit="1"/>
              </p:cNvSpPr>
              <p:nvPr/>
            </p:nvSpPr>
            <p:spPr>
              <a:xfrm>
                <a:off x="236686" y="2044754"/>
                <a:ext cx="5852688" cy="4104563"/>
              </a:xfrm>
              <a:prstGeom prst="rect">
                <a:avLst/>
              </a:prstGeom>
              <a:blipFill>
                <a:blip r:embed="rId3"/>
                <a:stretch>
                  <a:fillRect l="-938" r="-833"/>
                </a:stretch>
              </a:blipFill>
            </p:spPr>
            <p:txBody>
              <a:bodyPr/>
              <a:lstStyle/>
              <a:p>
                <a:r>
                  <a:rPr lang="en-ID">
                    <a:noFill/>
                  </a:rPr>
                  <a:t> </a:t>
                </a:r>
              </a:p>
            </p:txBody>
          </p:sp>
        </mc:Fallback>
      </mc:AlternateContent>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Pembobotan</a:t>
            </a:r>
            <a:r>
              <a:rPr lang="en-US" dirty="0"/>
              <a:t> dan </a:t>
            </a:r>
            <a:r>
              <a:rPr lang="en-US" dirty="0" err="1"/>
              <a:t>Labelisasi</a:t>
            </a:r>
            <a:endParaRPr lang="id-ID"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3" name="Picture 2">
            <a:extLst>
              <a:ext uri="{FF2B5EF4-FFF2-40B4-BE49-F238E27FC236}">
                <a16:creationId xmlns:a16="http://schemas.microsoft.com/office/drawing/2014/main" id="{FA5BBA25-300C-41C3-B70C-5C282CCFC393}"/>
              </a:ext>
            </a:extLst>
          </p:cNvPr>
          <p:cNvPicPr>
            <a:picLocks noChangeAspect="1"/>
          </p:cNvPicPr>
          <p:nvPr/>
        </p:nvPicPr>
        <p:blipFill>
          <a:blip r:embed="rId4"/>
          <a:stretch>
            <a:fillRect/>
          </a:stretch>
        </p:blipFill>
        <p:spPr>
          <a:xfrm>
            <a:off x="6096000" y="1563291"/>
            <a:ext cx="5961648" cy="5067491"/>
          </a:xfrm>
          <a:prstGeom prst="rect">
            <a:avLst/>
          </a:prstGeom>
        </p:spPr>
      </p:pic>
      <p:cxnSp>
        <p:nvCxnSpPr>
          <p:cNvPr id="8" name="Straight Connector 7">
            <a:extLst>
              <a:ext uri="{FF2B5EF4-FFF2-40B4-BE49-F238E27FC236}">
                <a16:creationId xmlns:a16="http://schemas.microsoft.com/office/drawing/2014/main" id="{49C07DDC-95A5-425F-9745-60E47B2CC58F}"/>
              </a:ext>
            </a:extLst>
          </p:cNvPr>
          <p:cNvCxnSpPr/>
          <p:nvPr/>
        </p:nvCxnSpPr>
        <p:spPr>
          <a:xfrm>
            <a:off x="6096000" y="1099197"/>
            <a:ext cx="0" cy="5758803"/>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A57AE954-1709-4E91-BCAC-38F6D8398CE7}"/>
              </a:ext>
            </a:extLst>
          </p:cNvPr>
          <p:cNvCxnSpPr>
            <a:cxnSpLocks/>
          </p:cNvCxnSpPr>
          <p:nvPr/>
        </p:nvCxnSpPr>
        <p:spPr>
          <a:xfrm rot="5400000">
            <a:off x="9239374" y="1355001"/>
            <a:ext cx="0" cy="6300000"/>
          </a:xfrm>
          <a:prstGeom prst="line">
            <a:avLst/>
          </a:prstGeom>
        </p:spPr>
        <p:style>
          <a:lnRef idx="3">
            <a:schemeClr val="dk1"/>
          </a:lnRef>
          <a:fillRef idx="0">
            <a:schemeClr val="dk1"/>
          </a:fillRef>
          <a:effectRef idx="2">
            <a:schemeClr val="dk1"/>
          </a:effectRef>
          <a:fontRef idx="minor">
            <a:schemeClr val="tx1"/>
          </a:fontRef>
        </p:style>
      </p:cxnSp>
      <p:sp>
        <p:nvSpPr>
          <p:cNvPr id="9" name="Text Placeholder 2">
            <a:extLst>
              <a:ext uri="{FF2B5EF4-FFF2-40B4-BE49-F238E27FC236}">
                <a16:creationId xmlns:a16="http://schemas.microsoft.com/office/drawing/2014/main" id="{62CD21CB-9D92-421C-897C-6FCAF8964526}"/>
              </a:ext>
            </a:extLst>
          </p:cNvPr>
          <p:cNvSpPr txBox="1">
            <a:spLocks/>
          </p:cNvSpPr>
          <p:nvPr/>
        </p:nvSpPr>
        <p:spPr>
          <a:xfrm>
            <a:off x="537001" y="6243561"/>
            <a:ext cx="5252058" cy="549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https://github.com/masdevid/ID-OpinionWords</a:t>
            </a:r>
          </a:p>
        </p:txBody>
      </p:sp>
    </p:spTree>
    <p:extLst>
      <p:ext uri="{BB962C8B-B14F-4D97-AF65-F5344CB8AC3E}">
        <p14:creationId xmlns:p14="http://schemas.microsoft.com/office/powerpoint/2010/main" val="3774049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35</a:t>
            </a:fld>
            <a:endParaRPr lang="id-ID"/>
          </a:p>
        </p:txBody>
      </p:sp>
      <p:sp>
        <p:nvSpPr>
          <p:cNvPr id="5" name="Text Placeholder 2"/>
          <p:cNvSpPr txBox="1">
            <a:spLocks/>
          </p:cNvSpPr>
          <p:nvPr/>
        </p:nvSpPr>
        <p:spPr>
          <a:xfrm>
            <a:off x="632517" y="1177577"/>
            <a:ext cx="10926965" cy="23720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Berdasarkan hasil pembobotan dan labelisasi, diketahui bahwa </a:t>
            </a:r>
            <a:r>
              <a:rPr lang="ms-MY" sz="1800" i="1" dirty="0"/>
              <a:t>dataset</a:t>
            </a:r>
            <a:r>
              <a:rPr lang="ms-MY" sz="1800" dirty="0"/>
              <a:t> mengalami ketidakseimbangan kelas (</a:t>
            </a:r>
            <a:r>
              <a:rPr lang="ms-MY" sz="1800" i="1" dirty="0"/>
              <a:t>imbalanced class</a:t>
            </a:r>
            <a:r>
              <a:rPr lang="ms-MY" sz="1800" dirty="0"/>
              <a:t>). Hal ini perlu untuk dihindari karena dapat berpengaruh terhadap performa atau akurasi proses klasifikasi data. Untuk itu, pada penelitian ini digunakan teknik </a:t>
            </a:r>
            <a:r>
              <a:rPr lang="ms-MY" sz="1800" i="1" dirty="0"/>
              <a:t>oversampling</a:t>
            </a:r>
            <a:r>
              <a:rPr lang="ms-MY" sz="1800" dirty="0"/>
              <a:t> yang mana akan menyeimbangkan </a:t>
            </a:r>
            <a:r>
              <a:rPr lang="ms-MY" sz="1800" i="1" dirty="0"/>
              <a:t>dataset</a:t>
            </a:r>
            <a:r>
              <a:rPr lang="ms-MY" sz="1800" dirty="0"/>
              <a:t> dengan meningkatkan ukuran sampel pada kelas minoritas. Adapun teknik </a:t>
            </a:r>
            <a:r>
              <a:rPr lang="ms-MY" sz="1800" i="1" dirty="0"/>
              <a:t>oversampling</a:t>
            </a:r>
            <a:r>
              <a:rPr lang="ms-MY" sz="1800" dirty="0"/>
              <a:t> yang diterapkan dalam sistem dilakukan dengan bantuan </a:t>
            </a:r>
            <a:r>
              <a:rPr lang="ms-MY" sz="1800" i="1" dirty="0"/>
              <a:t>library</a:t>
            </a:r>
            <a:r>
              <a:rPr lang="ms-MY" sz="1800" dirty="0"/>
              <a:t> ROSE (</a:t>
            </a:r>
            <a:r>
              <a:rPr lang="ms-MY" sz="1800" i="1" dirty="0"/>
              <a:t>Random Over-Sampling Examples</a:t>
            </a:r>
            <a:r>
              <a:rPr lang="ms-MY" sz="1800" dirty="0"/>
              <a:t>).</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Oversampling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7" name="Picture 6">
            <a:extLst>
              <a:ext uri="{FF2B5EF4-FFF2-40B4-BE49-F238E27FC236}">
                <a16:creationId xmlns:a16="http://schemas.microsoft.com/office/drawing/2014/main" id="{B01FDBF9-8BBB-4426-81DB-B7854B5EC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586" y="3841475"/>
            <a:ext cx="3914806" cy="2880000"/>
          </a:xfrm>
          <a:prstGeom prst="rect">
            <a:avLst/>
          </a:prstGeom>
        </p:spPr>
      </p:pic>
      <p:pic>
        <p:nvPicPr>
          <p:cNvPr id="9" name="Picture 8">
            <a:extLst>
              <a:ext uri="{FF2B5EF4-FFF2-40B4-BE49-F238E27FC236}">
                <a16:creationId xmlns:a16="http://schemas.microsoft.com/office/drawing/2014/main" id="{9557A5F1-0563-4358-90D4-1DFE013646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197" y="3841475"/>
            <a:ext cx="3914806" cy="2880000"/>
          </a:xfrm>
          <a:prstGeom prst="rect">
            <a:avLst/>
          </a:prstGeom>
        </p:spPr>
      </p:pic>
      <p:sp>
        <p:nvSpPr>
          <p:cNvPr id="11" name="Text Placeholder 2">
            <a:extLst>
              <a:ext uri="{FF2B5EF4-FFF2-40B4-BE49-F238E27FC236}">
                <a16:creationId xmlns:a16="http://schemas.microsoft.com/office/drawing/2014/main" id="{D3C95389-1F9D-4BE8-8691-3C414BA1694C}"/>
              </a:ext>
            </a:extLst>
          </p:cNvPr>
          <p:cNvSpPr txBox="1">
            <a:spLocks/>
          </p:cNvSpPr>
          <p:nvPr/>
        </p:nvSpPr>
        <p:spPr>
          <a:xfrm>
            <a:off x="2595613" y="5680423"/>
            <a:ext cx="682160" cy="51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28%</a:t>
            </a:r>
          </a:p>
        </p:txBody>
      </p:sp>
      <p:sp>
        <p:nvSpPr>
          <p:cNvPr id="12" name="Text Placeholder 2">
            <a:extLst>
              <a:ext uri="{FF2B5EF4-FFF2-40B4-BE49-F238E27FC236}">
                <a16:creationId xmlns:a16="http://schemas.microsoft.com/office/drawing/2014/main" id="{9B6C3956-2845-4840-8124-55E55CA7C1B4}"/>
              </a:ext>
            </a:extLst>
          </p:cNvPr>
          <p:cNvSpPr txBox="1">
            <a:spLocks/>
          </p:cNvSpPr>
          <p:nvPr/>
        </p:nvSpPr>
        <p:spPr>
          <a:xfrm>
            <a:off x="3854498" y="5680423"/>
            <a:ext cx="682160" cy="51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72%</a:t>
            </a:r>
          </a:p>
        </p:txBody>
      </p:sp>
      <p:sp>
        <p:nvSpPr>
          <p:cNvPr id="13" name="Text Placeholder 2">
            <a:extLst>
              <a:ext uri="{FF2B5EF4-FFF2-40B4-BE49-F238E27FC236}">
                <a16:creationId xmlns:a16="http://schemas.microsoft.com/office/drawing/2014/main" id="{BED7F08F-064F-43C8-9F18-521CF232E098}"/>
              </a:ext>
            </a:extLst>
          </p:cNvPr>
          <p:cNvSpPr txBox="1">
            <a:spLocks/>
          </p:cNvSpPr>
          <p:nvPr/>
        </p:nvSpPr>
        <p:spPr>
          <a:xfrm>
            <a:off x="7453483" y="5023520"/>
            <a:ext cx="682160" cy="51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49%</a:t>
            </a:r>
          </a:p>
        </p:txBody>
      </p:sp>
      <p:sp>
        <p:nvSpPr>
          <p:cNvPr id="14" name="Text Placeholder 2">
            <a:extLst>
              <a:ext uri="{FF2B5EF4-FFF2-40B4-BE49-F238E27FC236}">
                <a16:creationId xmlns:a16="http://schemas.microsoft.com/office/drawing/2014/main" id="{30267772-04D3-481E-A76B-46D8293C99E0}"/>
              </a:ext>
            </a:extLst>
          </p:cNvPr>
          <p:cNvSpPr txBox="1">
            <a:spLocks/>
          </p:cNvSpPr>
          <p:nvPr/>
        </p:nvSpPr>
        <p:spPr>
          <a:xfrm>
            <a:off x="8712368" y="5020595"/>
            <a:ext cx="682160" cy="5159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51%</a:t>
            </a:r>
          </a:p>
        </p:txBody>
      </p:sp>
    </p:spTree>
    <p:extLst>
      <p:ext uri="{BB962C8B-B14F-4D97-AF65-F5344CB8AC3E}">
        <p14:creationId xmlns:p14="http://schemas.microsoft.com/office/powerpoint/2010/main" val="2326121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36</a:t>
            </a:fld>
            <a:endParaRPr lang="id-ID"/>
          </a:p>
        </p:txBody>
      </p:sp>
      <p:sp>
        <p:nvSpPr>
          <p:cNvPr id="5" name="Text Placeholder 2"/>
          <p:cNvSpPr txBox="1">
            <a:spLocks/>
          </p:cNvSpPr>
          <p:nvPr/>
        </p:nvSpPr>
        <p:spPr>
          <a:xfrm>
            <a:off x="604646" y="1468282"/>
            <a:ext cx="10982707" cy="27613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dirty="0"/>
              <a:t>Data latih digunakan oleh algoritma </a:t>
            </a:r>
            <a:r>
              <a:rPr lang="ms-MY" sz="1800" i="1" dirty="0"/>
              <a:t>Naïve Bayes Classifier </a:t>
            </a:r>
            <a:r>
              <a:rPr lang="ms-MY" sz="1800" dirty="0"/>
              <a:t>untuk membentuk sebuah model pengklasifikasi. Model ini merupakan representasi pengetahuan yang akan digunakan untuk prediksi kelas data baru yang belum pernah diketahui. Semakin besar data latih yang digunakan, maka akan semakin baik sistem dalam memahami pola data. Sedangkan data uji merupakan </a:t>
            </a:r>
            <a:r>
              <a:rPr lang="ms-MY" sz="1800" i="1" dirty="0"/>
              <a:t>dataset</a:t>
            </a:r>
            <a:r>
              <a:rPr lang="ms-MY" sz="1800" dirty="0"/>
              <a:t> yang digunakan untuk mengetahui tingkat akurasi dari model yang dihasilkan. Adapun pada penelitian ini dilakukan lima kali percobaan dengan perbandingan antara data latih dan data uji yang berbeda.</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Data Splitting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graphicFrame>
        <p:nvGraphicFramePr>
          <p:cNvPr id="4" name="Table 3">
            <a:extLst>
              <a:ext uri="{FF2B5EF4-FFF2-40B4-BE49-F238E27FC236}">
                <a16:creationId xmlns:a16="http://schemas.microsoft.com/office/drawing/2014/main" id="{2F9D4DF7-E473-4AA7-97D8-D7D19C9BF218}"/>
              </a:ext>
            </a:extLst>
          </p:cNvPr>
          <p:cNvGraphicFramePr>
            <a:graphicFrameLocks noGrp="1"/>
          </p:cNvGraphicFramePr>
          <p:nvPr>
            <p:extLst>
              <p:ext uri="{D42A27DB-BD31-4B8C-83A1-F6EECF244321}">
                <p14:modId xmlns:p14="http://schemas.microsoft.com/office/powerpoint/2010/main" val="288490105"/>
              </p:ext>
            </p:extLst>
          </p:nvPr>
        </p:nvGraphicFramePr>
        <p:xfrm>
          <a:off x="5095148" y="4335295"/>
          <a:ext cx="6011473" cy="1915419"/>
        </p:xfrm>
        <a:graphic>
          <a:graphicData uri="http://schemas.openxmlformats.org/drawingml/2006/table">
            <a:tbl>
              <a:tblPr firstRow="1" firstCol="1" bandRow="1"/>
              <a:tblGrid>
                <a:gridCol w="1642374">
                  <a:extLst>
                    <a:ext uri="{9D8B030D-6E8A-4147-A177-3AD203B41FA5}">
                      <a16:colId xmlns:a16="http://schemas.microsoft.com/office/drawing/2014/main" val="1895660345"/>
                    </a:ext>
                  </a:extLst>
                </a:gridCol>
                <a:gridCol w="1362945">
                  <a:extLst>
                    <a:ext uri="{9D8B030D-6E8A-4147-A177-3AD203B41FA5}">
                      <a16:colId xmlns:a16="http://schemas.microsoft.com/office/drawing/2014/main" val="2893320803"/>
                    </a:ext>
                  </a:extLst>
                </a:gridCol>
                <a:gridCol w="1503077">
                  <a:extLst>
                    <a:ext uri="{9D8B030D-6E8A-4147-A177-3AD203B41FA5}">
                      <a16:colId xmlns:a16="http://schemas.microsoft.com/office/drawing/2014/main" val="75331388"/>
                    </a:ext>
                  </a:extLst>
                </a:gridCol>
                <a:gridCol w="1503077">
                  <a:extLst>
                    <a:ext uri="{9D8B030D-6E8A-4147-A177-3AD203B41FA5}">
                      <a16:colId xmlns:a16="http://schemas.microsoft.com/office/drawing/2014/main" val="2265433533"/>
                    </a:ext>
                  </a:extLst>
                </a:gridCol>
              </a:tblGrid>
              <a:tr h="796653">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Kelas Sentimen</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Jumlah Data</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Data Latih</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Data Uji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5791623"/>
                  </a:ext>
                </a:extLst>
              </a:tr>
              <a:tr h="372922">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Positif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1518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1063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455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666329"/>
                  </a:ext>
                </a:extLst>
              </a:tr>
              <a:tr h="372922">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Negatif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1455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1019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436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1370067"/>
                  </a:ext>
                </a:extLst>
              </a:tr>
              <a:tr h="372922">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Total</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2973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2082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891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9765774"/>
                  </a:ext>
                </a:extLst>
              </a:tr>
            </a:tbl>
          </a:graphicData>
        </a:graphic>
      </p:graphicFrame>
      <p:sp>
        <p:nvSpPr>
          <p:cNvPr id="15" name="Text Placeholder 2">
            <a:extLst>
              <a:ext uri="{FF2B5EF4-FFF2-40B4-BE49-F238E27FC236}">
                <a16:creationId xmlns:a16="http://schemas.microsoft.com/office/drawing/2014/main" id="{0F472DFD-572E-4C90-8A0F-2A7B1D239590}"/>
              </a:ext>
            </a:extLst>
          </p:cNvPr>
          <p:cNvSpPr txBox="1">
            <a:spLocks/>
          </p:cNvSpPr>
          <p:nvPr/>
        </p:nvSpPr>
        <p:spPr>
          <a:xfrm>
            <a:off x="1085591" y="4544409"/>
            <a:ext cx="4009557" cy="14971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6000" b="1" dirty="0">
                <a:ln w="0"/>
                <a:solidFill>
                  <a:schemeClr val="accent1"/>
                </a:solidFill>
                <a:effectLst>
                  <a:outerShdw blurRad="38100" dist="25400" dir="5400000" algn="ctr" rotWithShape="0">
                    <a:srgbClr val="6E747A">
                      <a:alpha val="43000"/>
                    </a:srgbClr>
                  </a:outerShdw>
                </a:effectLst>
              </a:rPr>
              <a:t>70% : 30%</a:t>
            </a:r>
          </a:p>
        </p:txBody>
      </p:sp>
    </p:spTree>
    <p:extLst>
      <p:ext uri="{BB962C8B-B14F-4D97-AF65-F5344CB8AC3E}">
        <p14:creationId xmlns:p14="http://schemas.microsoft.com/office/powerpoint/2010/main" val="1428772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37</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Data Splitting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graphicFrame>
        <p:nvGraphicFramePr>
          <p:cNvPr id="4" name="Table 3">
            <a:extLst>
              <a:ext uri="{FF2B5EF4-FFF2-40B4-BE49-F238E27FC236}">
                <a16:creationId xmlns:a16="http://schemas.microsoft.com/office/drawing/2014/main" id="{2F9D4DF7-E473-4AA7-97D8-D7D19C9BF218}"/>
              </a:ext>
            </a:extLst>
          </p:cNvPr>
          <p:cNvGraphicFramePr>
            <a:graphicFrameLocks noGrp="1"/>
          </p:cNvGraphicFramePr>
          <p:nvPr>
            <p:extLst>
              <p:ext uri="{D42A27DB-BD31-4B8C-83A1-F6EECF244321}">
                <p14:modId xmlns:p14="http://schemas.microsoft.com/office/powerpoint/2010/main" val="702369500"/>
              </p:ext>
            </p:extLst>
          </p:nvPr>
        </p:nvGraphicFramePr>
        <p:xfrm>
          <a:off x="5095148" y="4335295"/>
          <a:ext cx="6011473" cy="1915419"/>
        </p:xfrm>
        <a:graphic>
          <a:graphicData uri="http://schemas.openxmlformats.org/drawingml/2006/table">
            <a:tbl>
              <a:tblPr firstRow="1" firstCol="1" bandRow="1"/>
              <a:tblGrid>
                <a:gridCol w="1642374">
                  <a:extLst>
                    <a:ext uri="{9D8B030D-6E8A-4147-A177-3AD203B41FA5}">
                      <a16:colId xmlns:a16="http://schemas.microsoft.com/office/drawing/2014/main" val="1895660345"/>
                    </a:ext>
                  </a:extLst>
                </a:gridCol>
                <a:gridCol w="1362945">
                  <a:extLst>
                    <a:ext uri="{9D8B030D-6E8A-4147-A177-3AD203B41FA5}">
                      <a16:colId xmlns:a16="http://schemas.microsoft.com/office/drawing/2014/main" val="2893320803"/>
                    </a:ext>
                  </a:extLst>
                </a:gridCol>
                <a:gridCol w="1503077">
                  <a:extLst>
                    <a:ext uri="{9D8B030D-6E8A-4147-A177-3AD203B41FA5}">
                      <a16:colId xmlns:a16="http://schemas.microsoft.com/office/drawing/2014/main" val="75331388"/>
                    </a:ext>
                  </a:extLst>
                </a:gridCol>
                <a:gridCol w="1503077">
                  <a:extLst>
                    <a:ext uri="{9D8B030D-6E8A-4147-A177-3AD203B41FA5}">
                      <a16:colId xmlns:a16="http://schemas.microsoft.com/office/drawing/2014/main" val="2265433533"/>
                    </a:ext>
                  </a:extLst>
                </a:gridCol>
              </a:tblGrid>
              <a:tr h="796653">
                <a:tc>
                  <a:txBody>
                    <a:bodyPr/>
                    <a:lstStyle/>
                    <a:p>
                      <a:pPr marL="457200" algn="ctr">
                        <a:lnSpc>
                          <a:spcPct val="150000"/>
                        </a:lnSpc>
                        <a:spcAft>
                          <a:spcPts val="0"/>
                        </a:spcAft>
                      </a:pPr>
                      <a:r>
                        <a:rPr lang="en-ID" sz="1200" b="1" dirty="0">
                          <a:effectLst/>
                          <a:latin typeface="Times New Roman" panose="02020603050405020304" pitchFamily="18" charset="0"/>
                          <a:ea typeface="Calibri" panose="020F0502020204030204" pitchFamily="34" charset="0"/>
                          <a:cs typeface="Times New Roman" panose="02020603050405020304" pitchFamily="18" charset="0"/>
                        </a:rPr>
                        <a:t>Kelas </a:t>
                      </a:r>
                      <a:r>
                        <a:rPr lang="en-ID" sz="1200" b="1" dirty="0" err="1">
                          <a:effectLst/>
                          <a:latin typeface="Times New Roman" panose="02020603050405020304" pitchFamily="18" charset="0"/>
                          <a:ea typeface="Calibri" panose="020F0502020204030204" pitchFamily="34" charset="0"/>
                          <a:cs typeface="Times New Roman" panose="02020603050405020304" pitchFamily="18" charset="0"/>
                        </a:rPr>
                        <a:t>Sentimen</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Jumlah Data</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Data Latih</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Data Uji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5791623"/>
                  </a:ext>
                </a:extLst>
              </a:tr>
              <a:tr h="372922">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Positif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1518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1215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303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666329"/>
                  </a:ext>
                </a:extLst>
              </a:tr>
              <a:tr h="372922">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Negatif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1455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1164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1370067"/>
                  </a:ext>
                </a:extLst>
              </a:tr>
              <a:tr h="372922">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Total</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2973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2379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594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9765774"/>
                  </a:ext>
                </a:extLst>
              </a:tr>
            </a:tbl>
          </a:graphicData>
        </a:graphic>
      </p:graphicFrame>
      <p:sp>
        <p:nvSpPr>
          <p:cNvPr id="15" name="Text Placeholder 2">
            <a:extLst>
              <a:ext uri="{FF2B5EF4-FFF2-40B4-BE49-F238E27FC236}">
                <a16:creationId xmlns:a16="http://schemas.microsoft.com/office/drawing/2014/main" id="{0F472DFD-572E-4C90-8A0F-2A7B1D239590}"/>
              </a:ext>
            </a:extLst>
          </p:cNvPr>
          <p:cNvSpPr txBox="1">
            <a:spLocks/>
          </p:cNvSpPr>
          <p:nvPr/>
        </p:nvSpPr>
        <p:spPr>
          <a:xfrm>
            <a:off x="1085591" y="4544409"/>
            <a:ext cx="4009557" cy="14971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6000" b="1" dirty="0">
                <a:ln w="0"/>
                <a:solidFill>
                  <a:schemeClr val="accent1"/>
                </a:solidFill>
                <a:effectLst>
                  <a:outerShdw blurRad="38100" dist="25400" dir="5400000" algn="ctr" rotWithShape="0">
                    <a:srgbClr val="6E747A">
                      <a:alpha val="43000"/>
                    </a:srgbClr>
                  </a:outerShdw>
                </a:effectLst>
              </a:rPr>
              <a:t>80% : 20%</a:t>
            </a:r>
          </a:p>
        </p:txBody>
      </p:sp>
      <p:sp>
        <p:nvSpPr>
          <p:cNvPr id="9" name="Text Placeholder 2">
            <a:extLst>
              <a:ext uri="{FF2B5EF4-FFF2-40B4-BE49-F238E27FC236}">
                <a16:creationId xmlns:a16="http://schemas.microsoft.com/office/drawing/2014/main" id="{C21125FA-535E-49C0-A614-BD74651395FB}"/>
              </a:ext>
            </a:extLst>
          </p:cNvPr>
          <p:cNvSpPr txBox="1">
            <a:spLocks/>
          </p:cNvSpPr>
          <p:nvPr/>
        </p:nvSpPr>
        <p:spPr>
          <a:xfrm>
            <a:off x="1085591" y="2073207"/>
            <a:ext cx="4009557" cy="14971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6000" b="1" dirty="0">
                <a:ln w="0"/>
                <a:solidFill>
                  <a:schemeClr val="accent1"/>
                </a:solidFill>
                <a:effectLst>
                  <a:outerShdw blurRad="38100" dist="25400" dir="5400000" algn="ctr" rotWithShape="0">
                    <a:srgbClr val="6E747A">
                      <a:alpha val="43000"/>
                    </a:srgbClr>
                  </a:outerShdw>
                </a:effectLst>
              </a:rPr>
              <a:t>75% : 25%</a:t>
            </a:r>
          </a:p>
        </p:txBody>
      </p:sp>
      <p:graphicFrame>
        <p:nvGraphicFramePr>
          <p:cNvPr id="3" name="Table 2">
            <a:extLst>
              <a:ext uri="{FF2B5EF4-FFF2-40B4-BE49-F238E27FC236}">
                <a16:creationId xmlns:a16="http://schemas.microsoft.com/office/drawing/2014/main" id="{BEE2AA8E-1E35-404F-9086-7BB86E6E4BE2}"/>
              </a:ext>
            </a:extLst>
          </p:cNvPr>
          <p:cNvGraphicFramePr>
            <a:graphicFrameLocks noGrp="1"/>
          </p:cNvGraphicFramePr>
          <p:nvPr>
            <p:extLst>
              <p:ext uri="{D42A27DB-BD31-4B8C-83A1-F6EECF244321}">
                <p14:modId xmlns:p14="http://schemas.microsoft.com/office/powerpoint/2010/main" val="858460660"/>
              </p:ext>
            </p:extLst>
          </p:nvPr>
        </p:nvGraphicFramePr>
        <p:xfrm>
          <a:off x="5095148" y="1864094"/>
          <a:ext cx="6011261" cy="1915418"/>
        </p:xfrm>
        <a:graphic>
          <a:graphicData uri="http://schemas.openxmlformats.org/drawingml/2006/table">
            <a:tbl>
              <a:tblPr firstRow="1" firstCol="1" bandRow="1"/>
              <a:tblGrid>
                <a:gridCol w="1642316">
                  <a:extLst>
                    <a:ext uri="{9D8B030D-6E8A-4147-A177-3AD203B41FA5}">
                      <a16:colId xmlns:a16="http://schemas.microsoft.com/office/drawing/2014/main" val="373895407"/>
                    </a:ext>
                  </a:extLst>
                </a:gridCol>
                <a:gridCol w="1362897">
                  <a:extLst>
                    <a:ext uri="{9D8B030D-6E8A-4147-A177-3AD203B41FA5}">
                      <a16:colId xmlns:a16="http://schemas.microsoft.com/office/drawing/2014/main" val="3103691104"/>
                    </a:ext>
                  </a:extLst>
                </a:gridCol>
                <a:gridCol w="1503024">
                  <a:extLst>
                    <a:ext uri="{9D8B030D-6E8A-4147-A177-3AD203B41FA5}">
                      <a16:colId xmlns:a16="http://schemas.microsoft.com/office/drawing/2014/main" val="3942073079"/>
                    </a:ext>
                  </a:extLst>
                </a:gridCol>
                <a:gridCol w="1503024">
                  <a:extLst>
                    <a:ext uri="{9D8B030D-6E8A-4147-A177-3AD203B41FA5}">
                      <a16:colId xmlns:a16="http://schemas.microsoft.com/office/drawing/2014/main" val="1342188560"/>
                    </a:ext>
                  </a:extLst>
                </a:gridCol>
              </a:tblGrid>
              <a:tr h="796652">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Kelas Sentimen</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Jumlah Data</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Data Latih</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Data Uji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321764"/>
                  </a:ext>
                </a:extLst>
              </a:tr>
              <a:tr h="372922">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Positif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1518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1139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379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960025"/>
                  </a:ext>
                </a:extLst>
              </a:tr>
              <a:tr h="372922">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Negatif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1455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1092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363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8591117"/>
                  </a:ext>
                </a:extLst>
              </a:tr>
              <a:tr h="372922">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Total</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2973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2231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742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935215"/>
                  </a:ext>
                </a:extLst>
              </a:tr>
            </a:tbl>
          </a:graphicData>
        </a:graphic>
      </p:graphicFrame>
    </p:spTree>
    <p:extLst>
      <p:ext uri="{BB962C8B-B14F-4D97-AF65-F5344CB8AC3E}">
        <p14:creationId xmlns:p14="http://schemas.microsoft.com/office/powerpoint/2010/main" val="3677490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38</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Data Splitting</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graphicFrame>
        <p:nvGraphicFramePr>
          <p:cNvPr id="4" name="Table 3">
            <a:extLst>
              <a:ext uri="{FF2B5EF4-FFF2-40B4-BE49-F238E27FC236}">
                <a16:creationId xmlns:a16="http://schemas.microsoft.com/office/drawing/2014/main" id="{2F9D4DF7-E473-4AA7-97D8-D7D19C9BF218}"/>
              </a:ext>
            </a:extLst>
          </p:cNvPr>
          <p:cNvGraphicFramePr>
            <a:graphicFrameLocks noGrp="1"/>
          </p:cNvGraphicFramePr>
          <p:nvPr>
            <p:extLst>
              <p:ext uri="{D42A27DB-BD31-4B8C-83A1-F6EECF244321}">
                <p14:modId xmlns:p14="http://schemas.microsoft.com/office/powerpoint/2010/main" val="2361004548"/>
              </p:ext>
            </p:extLst>
          </p:nvPr>
        </p:nvGraphicFramePr>
        <p:xfrm>
          <a:off x="5095148" y="4335295"/>
          <a:ext cx="6011473" cy="1915419"/>
        </p:xfrm>
        <a:graphic>
          <a:graphicData uri="http://schemas.openxmlformats.org/drawingml/2006/table">
            <a:tbl>
              <a:tblPr firstRow="1" firstCol="1" bandRow="1"/>
              <a:tblGrid>
                <a:gridCol w="1642374">
                  <a:extLst>
                    <a:ext uri="{9D8B030D-6E8A-4147-A177-3AD203B41FA5}">
                      <a16:colId xmlns:a16="http://schemas.microsoft.com/office/drawing/2014/main" val="1895660345"/>
                    </a:ext>
                  </a:extLst>
                </a:gridCol>
                <a:gridCol w="1362945">
                  <a:extLst>
                    <a:ext uri="{9D8B030D-6E8A-4147-A177-3AD203B41FA5}">
                      <a16:colId xmlns:a16="http://schemas.microsoft.com/office/drawing/2014/main" val="2893320803"/>
                    </a:ext>
                  </a:extLst>
                </a:gridCol>
                <a:gridCol w="1503077">
                  <a:extLst>
                    <a:ext uri="{9D8B030D-6E8A-4147-A177-3AD203B41FA5}">
                      <a16:colId xmlns:a16="http://schemas.microsoft.com/office/drawing/2014/main" val="75331388"/>
                    </a:ext>
                  </a:extLst>
                </a:gridCol>
                <a:gridCol w="1503077">
                  <a:extLst>
                    <a:ext uri="{9D8B030D-6E8A-4147-A177-3AD203B41FA5}">
                      <a16:colId xmlns:a16="http://schemas.microsoft.com/office/drawing/2014/main" val="2265433533"/>
                    </a:ext>
                  </a:extLst>
                </a:gridCol>
              </a:tblGrid>
              <a:tr h="796653">
                <a:tc>
                  <a:txBody>
                    <a:bodyPr/>
                    <a:lstStyle/>
                    <a:p>
                      <a:pPr marL="457200" algn="ctr">
                        <a:lnSpc>
                          <a:spcPct val="150000"/>
                        </a:lnSpc>
                        <a:spcAft>
                          <a:spcPts val="0"/>
                        </a:spcAft>
                      </a:pPr>
                      <a:r>
                        <a:rPr lang="en-ID" sz="1200" b="1" dirty="0">
                          <a:effectLst/>
                          <a:latin typeface="Times New Roman" panose="02020603050405020304" pitchFamily="18" charset="0"/>
                          <a:ea typeface="Calibri" panose="020F0502020204030204" pitchFamily="34" charset="0"/>
                          <a:cs typeface="Times New Roman" panose="02020603050405020304" pitchFamily="18" charset="0"/>
                        </a:rPr>
                        <a:t>Kelas </a:t>
                      </a:r>
                      <a:r>
                        <a:rPr lang="en-ID" sz="1200" b="1" dirty="0" err="1">
                          <a:effectLst/>
                          <a:latin typeface="Times New Roman" panose="02020603050405020304" pitchFamily="18" charset="0"/>
                          <a:ea typeface="Calibri" panose="020F0502020204030204" pitchFamily="34" charset="0"/>
                          <a:cs typeface="Times New Roman" panose="02020603050405020304" pitchFamily="18" charset="0"/>
                        </a:rPr>
                        <a:t>Sentimen</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Jumlah Data</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Data Latih</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Data Uji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5791623"/>
                  </a:ext>
                </a:extLst>
              </a:tr>
              <a:tr h="372922">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Positif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1518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1367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151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666329"/>
                  </a:ext>
                </a:extLst>
              </a:tr>
              <a:tr h="372922">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Negatif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1455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1310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1370067"/>
                  </a:ext>
                </a:extLst>
              </a:tr>
              <a:tr h="372922">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Total</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2973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2677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296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9765774"/>
                  </a:ext>
                </a:extLst>
              </a:tr>
            </a:tbl>
          </a:graphicData>
        </a:graphic>
      </p:graphicFrame>
      <p:sp>
        <p:nvSpPr>
          <p:cNvPr id="15" name="Text Placeholder 2">
            <a:extLst>
              <a:ext uri="{FF2B5EF4-FFF2-40B4-BE49-F238E27FC236}">
                <a16:creationId xmlns:a16="http://schemas.microsoft.com/office/drawing/2014/main" id="{0F472DFD-572E-4C90-8A0F-2A7B1D239590}"/>
              </a:ext>
            </a:extLst>
          </p:cNvPr>
          <p:cNvSpPr txBox="1">
            <a:spLocks/>
          </p:cNvSpPr>
          <p:nvPr/>
        </p:nvSpPr>
        <p:spPr>
          <a:xfrm>
            <a:off x="1085591" y="4544409"/>
            <a:ext cx="4009557" cy="14971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6000" b="1" dirty="0">
                <a:ln w="0"/>
                <a:solidFill>
                  <a:schemeClr val="accent1"/>
                </a:solidFill>
                <a:effectLst>
                  <a:outerShdw blurRad="38100" dist="25400" dir="5400000" algn="ctr" rotWithShape="0">
                    <a:srgbClr val="6E747A">
                      <a:alpha val="43000"/>
                    </a:srgbClr>
                  </a:outerShdw>
                </a:effectLst>
              </a:rPr>
              <a:t>90% : 10%</a:t>
            </a:r>
          </a:p>
        </p:txBody>
      </p:sp>
      <p:sp>
        <p:nvSpPr>
          <p:cNvPr id="9" name="Text Placeholder 2">
            <a:extLst>
              <a:ext uri="{FF2B5EF4-FFF2-40B4-BE49-F238E27FC236}">
                <a16:creationId xmlns:a16="http://schemas.microsoft.com/office/drawing/2014/main" id="{C21125FA-535E-49C0-A614-BD74651395FB}"/>
              </a:ext>
            </a:extLst>
          </p:cNvPr>
          <p:cNvSpPr txBox="1">
            <a:spLocks/>
          </p:cNvSpPr>
          <p:nvPr/>
        </p:nvSpPr>
        <p:spPr>
          <a:xfrm>
            <a:off x="1085591" y="2073207"/>
            <a:ext cx="4009557" cy="14971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6000" b="1" dirty="0">
                <a:ln w="0"/>
                <a:solidFill>
                  <a:schemeClr val="accent1"/>
                </a:solidFill>
                <a:effectLst>
                  <a:outerShdw blurRad="38100" dist="25400" dir="5400000" algn="ctr" rotWithShape="0">
                    <a:srgbClr val="6E747A">
                      <a:alpha val="43000"/>
                    </a:srgbClr>
                  </a:outerShdw>
                </a:effectLst>
              </a:rPr>
              <a:t>85% : 15%</a:t>
            </a:r>
          </a:p>
        </p:txBody>
      </p:sp>
      <p:graphicFrame>
        <p:nvGraphicFramePr>
          <p:cNvPr id="3" name="Table 2">
            <a:extLst>
              <a:ext uri="{FF2B5EF4-FFF2-40B4-BE49-F238E27FC236}">
                <a16:creationId xmlns:a16="http://schemas.microsoft.com/office/drawing/2014/main" id="{BEE2AA8E-1E35-404F-9086-7BB86E6E4BE2}"/>
              </a:ext>
            </a:extLst>
          </p:cNvPr>
          <p:cNvGraphicFramePr>
            <a:graphicFrameLocks noGrp="1"/>
          </p:cNvGraphicFramePr>
          <p:nvPr>
            <p:extLst>
              <p:ext uri="{D42A27DB-BD31-4B8C-83A1-F6EECF244321}">
                <p14:modId xmlns:p14="http://schemas.microsoft.com/office/powerpoint/2010/main" val="704096639"/>
              </p:ext>
            </p:extLst>
          </p:nvPr>
        </p:nvGraphicFramePr>
        <p:xfrm>
          <a:off x="5095148" y="1864094"/>
          <a:ext cx="6011261" cy="1915418"/>
        </p:xfrm>
        <a:graphic>
          <a:graphicData uri="http://schemas.openxmlformats.org/drawingml/2006/table">
            <a:tbl>
              <a:tblPr firstRow="1" firstCol="1" bandRow="1"/>
              <a:tblGrid>
                <a:gridCol w="1642316">
                  <a:extLst>
                    <a:ext uri="{9D8B030D-6E8A-4147-A177-3AD203B41FA5}">
                      <a16:colId xmlns:a16="http://schemas.microsoft.com/office/drawing/2014/main" val="373895407"/>
                    </a:ext>
                  </a:extLst>
                </a:gridCol>
                <a:gridCol w="1362897">
                  <a:extLst>
                    <a:ext uri="{9D8B030D-6E8A-4147-A177-3AD203B41FA5}">
                      <a16:colId xmlns:a16="http://schemas.microsoft.com/office/drawing/2014/main" val="3103691104"/>
                    </a:ext>
                  </a:extLst>
                </a:gridCol>
                <a:gridCol w="1503024">
                  <a:extLst>
                    <a:ext uri="{9D8B030D-6E8A-4147-A177-3AD203B41FA5}">
                      <a16:colId xmlns:a16="http://schemas.microsoft.com/office/drawing/2014/main" val="3942073079"/>
                    </a:ext>
                  </a:extLst>
                </a:gridCol>
                <a:gridCol w="1503024">
                  <a:extLst>
                    <a:ext uri="{9D8B030D-6E8A-4147-A177-3AD203B41FA5}">
                      <a16:colId xmlns:a16="http://schemas.microsoft.com/office/drawing/2014/main" val="1342188560"/>
                    </a:ext>
                  </a:extLst>
                </a:gridCol>
              </a:tblGrid>
              <a:tr h="796652">
                <a:tc>
                  <a:txBody>
                    <a:bodyPr/>
                    <a:lstStyle/>
                    <a:p>
                      <a:pPr marL="457200" algn="ctr">
                        <a:lnSpc>
                          <a:spcPct val="150000"/>
                        </a:lnSpc>
                        <a:spcAft>
                          <a:spcPts val="0"/>
                        </a:spcAft>
                      </a:pPr>
                      <a:r>
                        <a:rPr lang="en-ID" sz="1200" b="1" dirty="0">
                          <a:effectLst/>
                          <a:latin typeface="Times New Roman" panose="02020603050405020304" pitchFamily="18" charset="0"/>
                          <a:ea typeface="Calibri" panose="020F0502020204030204" pitchFamily="34" charset="0"/>
                          <a:cs typeface="Times New Roman" panose="02020603050405020304" pitchFamily="18" charset="0"/>
                        </a:rPr>
                        <a:t>Kelas </a:t>
                      </a:r>
                      <a:r>
                        <a:rPr lang="en-ID" sz="1200" b="1" dirty="0" err="1">
                          <a:effectLst/>
                          <a:latin typeface="Times New Roman" panose="02020603050405020304" pitchFamily="18" charset="0"/>
                          <a:ea typeface="Calibri" panose="020F0502020204030204" pitchFamily="34" charset="0"/>
                          <a:cs typeface="Times New Roman" panose="02020603050405020304" pitchFamily="18" charset="0"/>
                        </a:rPr>
                        <a:t>Sentimen</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Jumlah Data</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Data Latih</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Data Uji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9321764"/>
                  </a:ext>
                </a:extLst>
              </a:tr>
              <a:tr h="372922">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Positif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1518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1291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960025"/>
                  </a:ext>
                </a:extLst>
              </a:tr>
              <a:tr h="372922">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Negatif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1455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1237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8591117"/>
                  </a:ext>
                </a:extLst>
              </a:tr>
              <a:tr h="372922">
                <a:tc>
                  <a:txBody>
                    <a:bodyPr/>
                    <a:lstStyle/>
                    <a:p>
                      <a:pPr marL="457200"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Total</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2973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2528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57200" algn="ctr">
                        <a:lnSpc>
                          <a:spcPct val="150000"/>
                        </a:lnSpc>
                        <a:spcAft>
                          <a:spcPts val="0"/>
                        </a:spcAf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445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935215"/>
                  </a:ext>
                </a:extLst>
              </a:tr>
            </a:tbl>
          </a:graphicData>
        </a:graphic>
      </p:graphicFrame>
    </p:spTree>
    <p:extLst>
      <p:ext uri="{BB962C8B-B14F-4D97-AF65-F5344CB8AC3E}">
        <p14:creationId xmlns:p14="http://schemas.microsoft.com/office/powerpoint/2010/main" val="1193118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39</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Confusion Matrix</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
        <p:nvSpPr>
          <p:cNvPr id="11" name="Text Placeholder 2">
            <a:extLst>
              <a:ext uri="{FF2B5EF4-FFF2-40B4-BE49-F238E27FC236}">
                <a16:creationId xmlns:a16="http://schemas.microsoft.com/office/drawing/2014/main" id="{7551BE56-0EC3-4A89-A72F-0A397375CBBA}"/>
              </a:ext>
            </a:extLst>
          </p:cNvPr>
          <p:cNvSpPr txBox="1">
            <a:spLocks/>
          </p:cNvSpPr>
          <p:nvPr/>
        </p:nvSpPr>
        <p:spPr>
          <a:xfrm>
            <a:off x="604646" y="3429000"/>
            <a:ext cx="10982707" cy="3081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ms-MY" sz="1800" b="1" i="1"/>
              <a:t>Confusion matrix</a:t>
            </a:r>
            <a:r>
              <a:rPr lang="ms-MY" sz="1800" i="1"/>
              <a:t> </a:t>
            </a:r>
            <a:r>
              <a:rPr lang="ms-MY" sz="1800"/>
              <a:t>adalah sebuah tabel yang menyatakan jumlah data uji yang benar diklasifikasikan dan jumlah data uji yang salah diklasifikasikan. Keterangan untuk Tabel sebagai berikut:</a:t>
            </a:r>
          </a:p>
          <a:p>
            <a:pPr marL="0" indent="0" algn="just">
              <a:lnSpc>
                <a:spcPct val="150000"/>
              </a:lnSpc>
              <a:buNone/>
            </a:pPr>
            <a:r>
              <a:rPr lang="ms-MY" sz="1800"/>
              <a:t>True Posstive (TP), yaitu jumlah dokumen dari kelas 1 yang benar dan diklasifikan sebagai kelas 1.</a:t>
            </a:r>
          </a:p>
          <a:p>
            <a:pPr marL="0" indent="0" algn="just">
              <a:lnSpc>
                <a:spcPct val="150000"/>
              </a:lnSpc>
              <a:buNone/>
            </a:pPr>
            <a:r>
              <a:rPr lang="ms-MY" sz="1800"/>
              <a:t>True Negatif (TN), yaitu jumlah dokumen dari kelas 0 yang benar diklasifikasikan sebagai kelas 0.</a:t>
            </a:r>
          </a:p>
          <a:p>
            <a:pPr marL="0" indent="0" algn="just">
              <a:lnSpc>
                <a:spcPct val="150000"/>
              </a:lnSpc>
              <a:buNone/>
            </a:pPr>
            <a:r>
              <a:rPr lang="ms-MY" sz="1800"/>
              <a:t>False Positive (FP), yaitu jumlah dokumen dari kelas 0 yang salah diklasifikasikan sebagai kelas 1.</a:t>
            </a:r>
          </a:p>
          <a:p>
            <a:pPr marL="0" indent="0" algn="just">
              <a:lnSpc>
                <a:spcPct val="150000"/>
              </a:lnSpc>
              <a:buNone/>
            </a:pPr>
            <a:r>
              <a:rPr lang="ms-MY" sz="1800"/>
              <a:t>False Negatif (FN) yaitu jumlah dokumen dari kelas 1 yang salah diklasifikasikan sebagai kelas 0.</a:t>
            </a:r>
          </a:p>
          <a:p>
            <a:pPr marL="0" indent="0" algn="just">
              <a:lnSpc>
                <a:spcPct val="150000"/>
              </a:lnSpc>
              <a:buNone/>
            </a:pPr>
            <a:endParaRPr lang="ms-MY" sz="1800" dirty="0"/>
          </a:p>
        </p:txBody>
      </p:sp>
      <p:graphicFrame>
        <p:nvGraphicFramePr>
          <p:cNvPr id="5" name="Table 4">
            <a:extLst>
              <a:ext uri="{FF2B5EF4-FFF2-40B4-BE49-F238E27FC236}">
                <a16:creationId xmlns:a16="http://schemas.microsoft.com/office/drawing/2014/main" id="{91D7E072-6517-4A4C-9176-4D3D4DD74E59}"/>
              </a:ext>
            </a:extLst>
          </p:cNvPr>
          <p:cNvGraphicFramePr>
            <a:graphicFrameLocks noGrp="1"/>
          </p:cNvGraphicFramePr>
          <p:nvPr>
            <p:extLst>
              <p:ext uri="{D42A27DB-BD31-4B8C-83A1-F6EECF244321}">
                <p14:modId xmlns:p14="http://schemas.microsoft.com/office/powerpoint/2010/main" val="1332763250"/>
              </p:ext>
            </p:extLst>
          </p:nvPr>
        </p:nvGraphicFramePr>
        <p:xfrm>
          <a:off x="3339009" y="1489758"/>
          <a:ext cx="4979962" cy="1868848"/>
        </p:xfrm>
        <a:graphic>
          <a:graphicData uri="http://schemas.openxmlformats.org/drawingml/2006/table">
            <a:tbl>
              <a:tblPr firstRow="1" firstCol="1" bandRow="1"/>
              <a:tblGrid>
                <a:gridCol w="1297423">
                  <a:extLst>
                    <a:ext uri="{9D8B030D-6E8A-4147-A177-3AD203B41FA5}">
                      <a16:colId xmlns:a16="http://schemas.microsoft.com/office/drawing/2014/main" val="3377002072"/>
                    </a:ext>
                  </a:extLst>
                </a:gridCol>
                <a:gridCol w="1297423">
                  <a:extLst>
                    <a:ext uri="{9D8B030D-6E8A-4147-A177-3AD203B41FA5}">
                      <a16:colId xmlns:a16="http://schemas.microsoft.com/office/drawing/2014/main" val="3205143815"/>
                    </a:ext>
                  </a:extLst>
                </a:gridCol>
                <a:gridCol w="1297423">
                  <a:extLst>
                    <a:ext uri="{9D8B030D-6E8A-4147-A177-3AD203B41FA5}">
                      <a16:colId xmlns:a16="http://schemas.microsoft.com/office/drawing/2014/main" val="2824277597"/>
                    </a:ext>
                  </a:extLst>
                </a:gridCol>
                <a:gridCol w="1087693">
                  <a:extLst>
                    <a:ext uri="{9D8B030D-6E8A-4147-A177-3AD203B41FA5}">
                      <a16:colId xmlns:a16="http://schemas.microsoft.com/office/drawing/2014/main" val="4055858578"/>
                    </a:ext>
                  </a:extLst>
                </a:gridCol>
              </a:tblGrid>
              <a:tr h="458909">
                <a:tc rowSpan="2" gridSpan="2">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n-ID"/>
                    </a:p>
                  </a:txBody>
                  <a:tcPr/>
                </a:tc>
                <a:tc gridSpan="2">
                  <a:txBody>
                    <a:bodyPr/>
                    <a:lstStyle/>
                    <a:p>
                      <a:pPr algn="ctr">
                        <a:lnSpc>
                          <a:spcPct val="107000"/>
                        </a:lnSpc>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Kelas Prediksi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D"/>
                    </a:p>
                  </a:txBody>
                  <a:tcPr/>
                </a:tc>
                <a:extLst>
                  <a:ext uri="{0D108BD9-81ED-4DB2-BD59-A6C34878D82A}">
                    <a16:rowId xmlns:a16="http://schemas.microsoft.com/office/drawing/2014/main" val="2218735115"/>
                  </a:ext>
                </a:extLst>
              </a:tr>
              <a:tr h="458909">
                <a:tc gridSpan="2" vMerge="1">
                  <a:txBody>
                    <a:bodyPr/>
                    <a:lstStyle/>
                    <a:p>
                      <a:endParaRPr lang="en-ID"/>
                    </a:p>
                  </a:txBody>
                  <a:tcPr/>
                </a:tc>
                <a:tc hMerge="1" vMerge="1">
                  <a:txBody>
                    <a:bodyPr/>
                    <a:lstStyle/>
                    <a:p>
                      <a:endParaRPr lang="en-ID"/>
                    </a:p>
                  </a:txBody>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8433932"/>
                  </a:ext>
                </a:extLst>
              </a:tr>
              <a:tr h="458909">
                <a:tc rowSpan="2">
                  <a:txBody>
                    <a:bodyPr/>
                    <a:lstStyle/>
                    <a:p>
                      <a:pPr algn="ctr">
                        <a:lnSpc>
                          <a:spcPct val="107000"/>
                        </a:lnSpc>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Kelas Sebenarnya</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TP</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FN</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9588925"/>
                  </a:ext>
                </a:extLst>
              </a:tr>
              <a:tr h="492121">
                <a:tc vMerge="1">
                  <a:txBody>
                    <a:bodyPr/>
                    <a:lstStyle/>
                    <a:p>
                      <a:endParaRPr lang="en-ID"/>
                    </a:p>
                  </a:txBody>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FP</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TN</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0654102"/>
                  </a:ext>
                </a:extLst>
              </a:tr>
            </a:tbl>
          </a:graphicData>
        </a:graphic>
      </p:graphicFrame>
    </p:spTree>
    <p:extLst>
      <p:ext uri="{BB962C8B-B14F-4D97-AF65-F5344CB8AC3E}">
        <p14:creationId xmlns:p14="http://schemas.microsoft.com/office/powerpoint/2010/main" val="165670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122" y="269590"/>
            <a:ext cx="4266063" cy="829607"/>
          </a:xfrm>
        </p:spPr>
        <p:txBody>
          <a:bodyPr/>
          <a:lstStyle/>
          <a:p>
            <a:r>
              <a:rPr lang="en-US" dirty="0" err="1"/>
              <a:t>Latar</a:t>
            </a:r>
            <a:r>
              <a:rPr lang="en-US" dirty="0"/>
              <a:t> </a:t>
            </a:r>
            <a:r>
              <a:rPr lang="en-US" dirty="0" err="1"/>
              <a:t>Belakang</a:t>
            </a:r>
            <a:endParaRPr lang="id-ID" dirty="0"/>
          </a:p>
        </p:txBody>
      </p:sp>
      <p:pic>
        <p:nvPicPr>
          <p:cNvPr id="8" name="Picture Placeholder 7"/>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a:stretch/>
        </p:blipFill>
        <p:spPr>
          <a:xfrm>
            <a:off x="0" y="1449993"/>
            <a:ext cx="5718311" cy="2941978"/>
          </a:xfrm>
        </p:spPr>
      </p:pic>
      <p:sp>
        <p:nvSpPr>
          <p:cNvPr id="4" name="Slide Number Placeholder 3"/>
          <p:cNvSpPr>
            <a:spLocks noGrp="1"/>
          </p:cNvSpPr>
          <p:nvPr>
            <p:ph type="sldNum" sz="quarter" idx="23"/>
          </p:nvPr>
        </p:nvSpPr>
        <p:spPr/>
        <p:txBody>
          <a:bodyPr/>
          <a:lstStyle/>
          <a:p>
            <a:fld id="{C05D9349-9402-440B-B8CA-5E26FDD5747A}" type="slidenum">
              <a:rPr lang="id-ID" smtClean="0"/>
              <a:pPr/>
              <a:t>4</a:t>
            </a:fld>
            <a:endParaRPr lang="id-ID"/>
          </a:p>
        </p:txBody>
      </p:sp>
      <p:sp>
        <p:nvSpPr>
          <p:cNvPr id="5" name="Content Placeholder 4"/>
          <p:cNvSpPr>
            <a:spLocks noGrp="1"/>
          </p:cNvSpPr>
          <p:nvPr>
            <p:ph sz="half" idx="19"/>
          </p:nvPr>
        </p:nvSpPr>
        <p:spPr>
          <a:xfrm>
            <a:off x="-1" y="4494282"/>
            <a:ext cx="5718311" cy="2227193"/>
          </a:xfrm>
        </p:spPr>
        <p:txBody>
          <a:bodyPr>
            <a:noAutofit/>
          </a:bodyPr>
          <a:lstStyle/>
          <a:p>
            <a:pPr algn="just"/>
            <a:r>
              <a:rPr lang="ms-MY" sz="1800" dirty="0"/>
              <a:t>Pada satu dekade terakhir, telah terjadi gelombang digitalisasi ke kehidupan masyarakat yang mengubah perilaku masyarakat sehari-hari. Alat pembayaran pun semakin bervariasi dengan kehadiran dompet digital. </a:t>
            </a:r>
            <a:r>
              <a:rPr lang="sv-SE" sz="1800" dirty="0"/>
              <a:t>Pola konsumsi masyarakat mulai bergeser dan menuntut pembayaran serba cepat dan aman melalui berbagai </a:t>
            </a:r>
            <a:r>
              <a:rPr lang="sv-SE" sz="1800" i="1" dirty="0"/>
              <a:t>platform</a:t>
            </a:r>
            <a:r>
              <a:rPr lang="sv-SE" sz="1800" dirty="0"/>
              <a:t>, salah satunya aplikasi </a:t>
            </a:r>
            <a:r>
              <a:rPr lang="sv-SE" sz="1800" i="1" dirty="0"/>
              <a:t>mobile</a:t>
            </a:r>
            <a:r>
              <a:rPr lang="sv-SE" sz="1800" dirty="0"/>
              <a:t>.</a:t>
            </a:r>
            <a:endParaRPr lang="id-ID" sz="1800" dirty="0"/>
          </a:p>
        </p:txBody>
      </p:sp>
      <p:pic>
        <p:nvPicPr>
          <p:cNvPr id="9" name="Picture Placeholder 8"/>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p:blipFill>
        <p:spPr>
          <a:xfrm>
            <a:off x="6473688" y="1449993"/>
            <a:ext cx="5718311" cy="2738020"/>
          </a:xfrm>
        </p:spPr>
      </p:pic>
      <p:sp>
        <p:nvSpPr>
          <p:cNvPr id="12" name="Rectangle 11">
            <a:extLst>
              <a:ext uri="{FF2B5EF4-FFF2-40B4-BE49-F238E27FC236}">
                <a16:creationId xmlns:a16="http://schemas.microsoft.com/office/drawing/2014/main" id="{D6C5FDDA-380D-4FE0-942C-5A950E1705DB}"/>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
        <p:nvSpPr>
          <p:cNvPr id="7" name="Content Placeholder 6"/>
          <p:cNvSpPr>
            <a:spLocks noGrp="1"/>
          </p:cNvSpPr>
          <p:nvPr>
            <p:ph sz="half" idx="25"/>
          </p:nvPr>
        </p:nvSpPr>
        <p:spPr>
          <a:xfrm>
            <a:off x="6473687" y="4391971"/>
            <a:ext cx="5718312" cy="2466029"/>
          </a:xfrm>
        </p:spPr>
        <p:txBody>
          <a:bodyPr>
            <a:noAutofit/>
          </a:bodyPr>
          <a:lstStyle/>
          <a:p>
            <a:pPr algn="just"/>
            <a:r>
              <a:rPr lang="ms-MY" sz="1700" dirty="0"/>
              <a:t>PT PLN (Persero) memiliki sebuah aplikasi </a:t>
            </a:r>
            <a:r>
              <a:rPr lang="ms-MY" sz="1700" i="1" dirty="0"/>
              <a:t>mobile</a:t>
            </a:r>
            <a:r>
              <a:rPr lang="ms-MY" sz="1700" dirty="0"/>
              <a:t> pada situs Google Play Store, yang telah mendapatkan lebih dari 50.000 ulasan. Tidak bisa dipungkiri bahwa ulasan yang ditulis oleh pengguna tersebut dapat mempengaruhi citra PT PLN (Persero). Namun, memantau dan mengelola ulasan dari pengguna juga bukanlah hal yang mudah. Apalagi jika ulasan yang dimuat sangat kompleks dan jumlahnya terlalu banyak untuk diproses secara manual.</a:t>
            </a:r>
            <a:endParaRPr lang="id-ID" sz="1700" dirty="0"/>
          </a:p>
        </p:txBody>
      </p:sp>
    </p:spTree>
    <p:extLst>
      <p:ext uri="{BB962C8B-B14F-4D97-AF65-F5344CB8AC3E}">
        <p14:creationId xmlns:p14="http://schemas.microsoft.com/office/powerpoint/2010/main" val="1451467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40</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Confusion Matrix</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mc:AlternateContent xmlns:mc="http://schemas.openxmlformats.org/markup-compatibility/2006" xmlns:a14="http://schemas.microsoft.com/office/drawing/2010/main">
        <mc:Choice Requires="a14">
          <p:sp>
            <p:nvSpPr>
              <p:cNvPr id="11" name="Text Placeholder 2">
                <a:extLst>
                  <a:ext uri="{FF2B5EF4-FFF2-40B4-BE49-F238E27FC236}">
                    <a16:creationId xmlns:a16="http://schemas.microsoft.com/office/drawing/2014/main" id="{7551BE56-0EC3-4A89-A72F-0A397375CBBA}"/>
                  </a:ext>
                </a:extLst>
              </p:cNvPr>
              <p:cNvSpPr txBox="1">
                <a:spLocks/>
              </p:cNvSpPr>
              <p:nvPr/>
            </p:nvSpPr>
            <p:spPr>
              <a:xfrm>
                <a:off x="604644" y="2931579"/>
                <a:ext cx="10982707" cy="37898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Accuracy</a:t>
                </a:r>
              </a:p>
              <a:p>
                <a:pPr marL="0" indent="0" algn="just">
                  <a:lnSpc>
                    <a:spcPct val="100000"/>
                  </a:lnSpc>
                  <a:buNone/>
                </a:pPr>
                <a:r>
                  <a:rPr lang="ms-MY" sz="1800" dirty="0"/>
                  <a:t>Merupakan </a:t>
                </a:r>
                <a:r>
                  <a:rPr lang="ms-MY" sz="1800" b="1" dirty="0"/>
                  <a:t>rasio prediksi Benar (TP dan TN) dengan keseluruhan data</a:t>
                </a:r>
                <a:r>
                  <a:rPr lang="ms-MY" sz="1800" dirty="0"/>
                  <a:t>.</a:t>
                </a:r>
              </a:p>
              <a:p>
                <a:pPr marL="0" indent="0" algn="just">
                  <a:lnSpc>
                    <a:spcPct val="150000"/>
                  </a:lnSpc>
                  <a:buNone/>
                </a:pPr>
                <a14:m>
                  <m:oMathPara xmlns:m="http://schemas.openxmlformats.org/officeDocument/2006/math">
                    <m:oMathParaPr>
                      <m:jc m:val="centerGroup"/>
                    </m:oMathParaPr>
                    <m:oMath xmlns:m="http://schemas.openxmlformats.org/officeDocument/2006/math">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𝑐𝑐𝑢𝑟𝑎𝑐𝑦</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𝑇𝑃</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𝑇𝑁</m:t>
                          </m:r>
                        </m:num>
                        <m:den>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𝑇𝑃</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𝐹𝑁</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𝐹𝑃</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𝑇𝑁</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oMath>
                  </m:oMathPara>
                </a14:m>
                <a:endParaRPr lang="en-US" sz="1800" dirty="0">
                  <a:solidFill>
                    <a:srgbClr val="000000"/>
                  </a:solidFill>
                  <a:ea typeface="Calibri" panose="020F0502020204030204" pitchFamily="34" charset="0"/>
                  <a:cs typeface="Times New Roman" panose="020206030504050203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US"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𝑐𝑐𝑢𝑟𝑎𝑐𝑦</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US" sz="1800" b="0" i="1" smtClean="0">
                              <a:solidFill>
                                <a:srgbClr val="000000"/>
                              </a:solidFill>
                              <a:latin typeface="Cambria Math" panose="02040503050406030204" pitchFamily="18" charset="0"/>
                              <a:cs typeface="Times New Roman" panose="02020603050405020304" pitchFamily="18" charset="0"/>
                            </a:rPr>
                            <m:t>1</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36</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133</m:t>
                          </m:r>
                        </m:num>
                        <m:den>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136</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16</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11</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133</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oMath>
                  </m:oMathPara>
                </a14:m>
                <a:endParaRPr lang="ms-MY" sz="18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𝐴</m:t>
                      </m:r>
                      <m:r>
                        <a:rPr lang="en-US"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𝑐𝑐𝑢𝑟𝑎𝑐𝑦</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269</m:t>
                          </m:r>
                        </m:num>
                        <m:den>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296</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=0,9088</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=90,88%</m:t>
                      </m:r>
                    </m:oMath>
                  </m:oMathPara>
                </a14:m>
                <a:endParaRPr lang="ms-MY" sz="1800" dirty="0"/>
              </a:p>
              <a:p>
                <a:pPr marL="0" indent="0" algn="just">
                  <a:lnSpc>
                    <a:spcPct val="150000"/>
                  </a:lnSpc>
                  <a:buNone/>
                </a:pPr>
                <a:endParaRPr lang="ms-MY" sz="1800" dirty="0"/>
              </a:p>
              <a:p>
                <a:pPr marL="0" indent="0" algn="just">
                  <a:lnSpc>
                    <a:spcPct val="150000"/>
                  </a:lnSpc>
                  <a:buNone/>
                </a:pPr>
                <a:endParaRPr lang="ms-MY" sz="1800" dirty="0"/>
              </a:p>
              <a:p>
                <a:pPr marL="0" indent="0" algn="just">
                  <a:lnSpc>
                    <a:spcPct val="150000"/>
                  </a:lnSpc>
                  <a:buNone/>
                </a:pPr>
                <a:endParaRPr lang="ms-MY" sz="1800" dirty="0"/>
              </a:p>
            </p:txBody>
          </p:sp>
        </mc:Choice>
        <mc:Fallback xmlns="">
          <p:sp>
            <p:nvSpPr>
              <p:cNvPr id="11" name="Text Placeholder 2">
                <a:extLst>
                  <a:ext uri="{FF2B5EF4-FFF2-40B4-BE49-F238E27FC236}">
                    <a16:creationId xmlns:a16="http://schemas.microsoft.com/office/drawing/2014/main" id="{7551BE56-0EC3-4A89-A72F-0A397375CBBA}"/>
                  </a:ext>
                </a:extLst>
              </p:cNvPr>
              <p:cNvSpPr txBox="1">
                <a:spLocks noRot="1" noChangeAspect="1" noMove="1" noResize="1" noEditPoints="1" noAdjustHandles="1" noChangeArrowheads="1" noChangeShapeType="1" noTextEdit="1"/>
              </p:cNvSpPr>
              <p:nvPr/>
            </p:nvSpPr>
            <p:spPr>
              <a:xfrm>
                <a:off x="604644" y="2931579"/>
                <a:ext cx="10982707" cy="3789896"/>
              </a:xfrm>
              <a:prstGeom prst="rect">
                <a:avLst/>
              </a:prstGeom>
              <a:blipFill>
                <a:blip r:embed="rId3"/>
                <a:stretch>
                  <a:fillRect l="-444"/>
                </a:stretch>
              </a:blipFill>
            </p:spPr>
            <p:txBody>
              <a:bodyPr/>
              <a:lstStyle/>
              <a:p>
                <a:r>
                  <a:rPr lang="en-ID">
                    <a:noFill/>
                  </a:rPr>
                  <a:t> </a:t>
                </a:r>
              </a:p>
            </p:txBody>
          </p:sp>
        </mc:Fallback>
      </mc:AlternateContent>
      <p:graphicFrame>
        <p:nvGraphicFramePr>
          <p:cNvPr id="3" name="Table 2">
            <a:extLst>
              <a:ext uri="{FF2B5EF4-FFF2-40B4-BE49-F238E27FC236}">
                <a16:creationId xmlns:a16="http://schemas.microsoft.com/office/drawing/2014/main" id="{0A69A201-6297-4751-9D49-EF44F820E197}"/>
              </a:ext>
            </a:extLst>
          </p:cNvPr>
          <p:cNvGraphicFramePr>
            <a:graphicFrameLocks noGrp="1"/>
          </p:cNvGraphicFramePr>
          <p:nvPr>
            <p:extLst>
              <p:ext uri="{D42A27DB-BD31-4B8C-83A1-F6EECF244321}">
                <p14:modId xmlns:p14="http://schemas.microsoft.com/office/powerpoint/2010/main" val="3850079866"/>
              </p:ext>
            </p:extLst>
          </p:nvPr>
        </p:nvGraphicFramePr>
        <p:xfrm>
          <a:off x="3684669" y="1391776"/>
          <a:ext cx="4822655" cy="1539803"/>
        </p:xfrm>
        <a:graphic>
          <a:graphicData uri="http://schemas.openxmlformats.org/drawingml/2006/table">
            <a:tbl>
              <a:tblPr firstRow="1" firstCol="1" bandRow="1"/>
              <a:tblGrid>
                <a:gridCol w="1256440">
                  <a:extLst>
                    <a:ext uri="{9D8B030D-6E8A-4147-A177-3AD203B41FA5}">
                      <a16:colId xmlns:a16="http://schemas.microsoft.com/office/drawing/2014/main" val="673193526"/>
                    </a:ext>
                  </a:extLst>
                </a:gridCol>
                <a:gridCol w="1256440">
                  <a:extLst>
                    <a:ext uri="{9D8B030D-6E8A-4147-A177-3AD203B41FA5}">
                      <a16:colId xmlns:a16="http://schemas.microsoft.com/office/drawing/2014/main" val="814853225"/>
                    </a:ext>
                  </a:extLst>
                </a:gridCol>
                <a:gridCol w="1256440">
                  <a:extLst>
                    <a:ext uri="{9D8B030D-6E8A-4147-A177-3AD203B41FA5}">
                      <a16:colId xmlns:a16="http://schemas.microsoft.com/office/drawing/2014/main" val="3220912402"/>
                    </a:ext>
                  </a:extLst>
                </a:gridCol>
                <a:gridCol w="1053335">
                  <a:extLst>
                    <a:ext uri="{9D8B030D-6E8A-4147-A177-3AD203B41FA5}">
                      <a16:colId xmlns:a16="http://schemas.microsoft.com/office/drawing/2014/main" val="2450576118"/>
                    </a:ext>
                  </a:extLst>
                </a:gridCol>
              </a:tblGrid>
              <a:tr h="0">
                <a:tc rowSpan="2" gridSpan="2">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n-ID"/>
                    </a:p>
                  </a:txBody>
                  <a:tcPr/>
                </a:tc>
                <a:tc gridSpan="2">
                  <a:txBody>
                    <a:bodyPr/>
                    <a:lstStyle/>
                    <a:p>
                      <a:pPr algn="ctr">
                        <a:lnSpc>
                          <a:spcPct val="107000"/>
                        </a:lnSpc>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Kelas Prediksi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D"/>
                    </a:p>
                  </a:txBody>
                  <a:tcPr/>
                </a:tc>
                <a:extLst>
                  <a:ext uri="{0D108BD9-81ED-4DB2-BD59-A6C34878D82A}">
                    <a16:rowId xmlns:a16="http://schemas.microsoft.com/office/drawing/2014/main" val="2374230688"/>
                  </a:ext>
                </a:extLst>
              </a:tr>
              <a:tr h="441777">
                <a:tc gridSpan="2" vMerge="1">
                  <a:txBody>
                    <a:bodyPr/>
                    <a:lstStyle/>
                    <a:p>
                      <a:endParaRPr lang="en-ID"/>
                    </a:p>
                  </a:txBody>
                  <a:tcPr/>
                </a:tc>
                <a:tc hMerge="1" vMerge="1">
                  <a:txBody>
                    <a:bodyPr/>
                    <a:lstStyle/>
                    <a:p>
                      <a:endParaRPr lang="en-ID"/>
                    </a:p>
                  </a:txBody>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83385"/>
                  </a:ext>
                </a:extLst>
              </a:tr>
              <a:tr h="441777">
                <a:tc rowSpan="2">
                  <a:txBody>
                    <a:bodyPr/>
                    <a:lstStyle/>
                    <a:p>
                      <a:pPr algn="ctr">
                        <a:lnSpc>
                          <a:spcPct val="107000"/>
                        </a:lnSpc>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Kelas Sebenarnya</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136</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16</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002542"/>
                  </a:ext>
                </a:extLst>
              </a:tr>
              <a:tr h="473750">
                <a:tc vMerge="1">
                  <a:txBody>
                    <a:bodyPr/>
                    <a:lstStyle/>
                    <a:p>
                      <a:endParaRPr lang="en-ID"/>
                    </a:p>
                  </a:txBody>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133</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8273244"/>
                  </a:ext>
                </a:extLst>
              </a:tr>
            </a:tbl>
          </a:graphicData>
        </a:graphic>
      </p:graphicFrame>
    </p:spTree>
    <p:extLst>
      <p:ext uri="{BB962C8B-B14F-4D97-AF65-F5344CB8AC3E}">
        <p14:creationId xmlns:p14="http://schemas.microsoft.com/office/powerpoint/2010/main" val="3466847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41</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Confusion Matrix</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mc:AlternateContent xmlns:mc="http://schemas.openxmlformats.org/markup-compatibility/2006" xmlns:a14="http://schemas.microsoft.com/office/drawing/2010/main">
        <mc:Choice Requires="a14">
          <p:sp>
            <p:nvSpPr>
              <p:cNvPr id="11" name="Text Placeholder 2">
                <a:extLst>
                  <a:ext uri="{FF2B5EF4-FFF2-40B4-BE49-F238E27FC236}">
                    <a16:creationId xmlns:a16="http://schemas.microsoft.com/office/drawing/2014/main" id="{7551BE56-0EC3-4A89-A72F-0A397375CBBA}"/>
                  </a:ext>
                </a:extLst>
              </p:cNvPr>
              <p:cNvSpPr txBox="1">
                <a:spLocks/>
              </p:cNvSpPr>
              <p:nvPr/>
            </p:nvSpPr>
            <p:spPr>
              <a:xfrm>
                <a:off x="604644" y="2931579"/>
                <a:ext cx="10982707" cy="37898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Precission</a:t>
                </a:r>
              </a:p>
              <a:p>
                <a:pPr marL="0" indent="0" algn="just">
                  <a:lnSpc>
                    <a:spcPct val="100000"/>
                  </a:lnSpc>
                  <a:buNone/>
                </a:pPr>
                <a:r>
                  <a:rPr lang="ms-MY" sz="1800" dirty="0"/>
                  <a:t>Merupakan </a:t>
                </a:r>
                <a:r>
                  <a:rPr lang="ms-MY" sz="1800" b="1" dirty="0"/>
                  <a:t>rasio prediksi Benar Positif (TP) dibandingkan dengan keseluruhan hasil yang diprediksi Positif (TP dan FP)</a:t>
                </a:r>
                <a:r>
                  <a:rPr lang="ms-MY" sz="1800" dirty="0"/>
                  <a:t>. </a:t>
                </a:r>
              </a:p>
              <a:p>
                <a:pPr marL="0" indent="0" algn="just">
                  <a:lnSpc>
                    <a:spcPct val="150000"/>
                  </a:lnSpc>
                  <a:spcBef>
                    <a:spcPts val="0"/>
                  </a:spcBef>
                  <a:buNone/>
                </a:pPr>
                <a14:m>
                  <m:oMathPara xmlns:m="http://schemas.openxmlformats.org/officeDocument/2006/math">
                    <m:oMathParaPr>
                      <m:jc m:val="centerGroup"/>
                    </m:oMathParaPr>
                    <m:oMath xmlns:m="http://schemas.openxmlformats.org/officeDocument/2006/math">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𝑃𝑟𝑒𝑐𝑖𝑠𝑠𝑖𝑜𝑛</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𝑇𝑃</m:t>
                          </m:r>
                        </m:num>
                        <m:den>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𝑇𝑃</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𝐹𝑃</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oMath>
                  </m:oMathPara>
                </a14:m>
                <a:endParaRPr lang="en-US" sz="1800" dirty="0">
                  <a:solidFill>
                    <a:srgbClr val="000000"/>
                  </a:solidFill>
                  <a:ea typeface="Calibri" panose="020F0502020204030204" pitchFamily="34" charset="0"/>
                  <a:cs typeface="Times New Roman" panose="020206030504050203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𝑃𝑟𝑒𝑐𝑖𝑠𝑠𝑖𝑜𝑛</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US" sz="1800" b="0" i="1" smtClean="0">
                              <a:solidFill>
                                <a:srgbClr val="000000"/>
                              </a:solidFill>
                              <a:latin typeface="Cambria Math" panose="02040503050406030204" pitchFamily="18" charset="0"/>
                              <a:cs typeface="Times New Roman" panose="02020603050405020304" pitchFamily="18" charset="0"/>
                            </a:rPr>
                            <m:t>1</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36</m:t>
                          </m:r>
                        </m:num>
                        <m:den>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136</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11</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oMath>
                  </m:oMathPara>
                </a14:m>
                <a:endParaRPr lang="ms-MY" sz="18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𝑃𝑟𝑒𝑐𝑖𝑠𝑠𝑖𝑜𝑛</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US" sz="1800" b="0" i="1" smtClean="0">
                              <a:solidFill>
                                <a:srgbClr val="000000"/>
                              </a:solidFill>
                              <a:latin typeface="Cambria Math" panose="02040503050406030204" pitchFamily="18" charset="0"/>
                              <a:cs typeface="Times New Roman" panose="02020603050405020304" pitchFamily="18" charset="0"/>
                            </a:rPr>
                            <m:t>136</m:t>
                          </m:r>
                        </m:num>
                        <m:den>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147</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=0,9251</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=92,51%</m:t>
                      </m:r>
                    </m:oMath>
                  </m:oMathPara>
                </a14:m>
                <a:endParaRPr lang="ms-MY" sz="1800" dirty="0"/>
              </a:p>
              <a:p>
                <a:pPr marL="0" indent="0" algn="just">
                  <a:lnSpc>
                    <a:spcPct val="150000"/>
                  </a:lnSpc>
                  <a:buNone/>
                </a:pPr>
                <a:endParaRPr lang="ms-MY" sz="1800" dirty="0"/>
              </a:p>
              <a:p>
                <a:pPr marL="0" indent="0" algn="just">
                  <a:lnSpc>
                    <a:spcPct val="150000"/>
                  </a:lnSpc>
                  <a:buNone/>
                </a:pPr>
                <a:endParaRPr lang="ms-MY" sz="1800" dirty="0"/>
              </a:p>
              <a:p>
                <a:pPr marL="0" indent="0" algn="just">
                  <a:lnSpc>
                    <a:spcPct val="150000"/>
                  </a:lnSpc>
                  <a:buNone/>
                </a:pPr>
                <a:endParaRPr lang="ms-MY" sz="1800" dirty="0"/>
              </a:p>
            </p:txBody>
          </p:sp>
        </mc:Choice>
        <mc:Fallback xmlns="">
          <p:sp>
            <p:nvSpPr>
              <p:cNvPr id="11" name="Text Placeholder 2">
                <a:extLst>
                  <a:ext uri="{FF2B5EF4-FFF2-40B4-BE49-F238E27FC236}">
                    <a16:creationId xmlns:a16="http://schemas.microsoft.com/office/drawing/2014/main" id="{7551BE56-0EC3-4A89-A72F-0A397375CBBA}"/>
                  </a:ext>
                </a:extLst>
              </p:cNvPr>
              <p:cNvSpPr txBox="1">
                <a:spLocks noRot="1" noChangeAspect="1" noMove="1" noResize="1" noEditPoints="1" noAdjustHandles="1" noChangeArrowheads="1" noChangeShapeType="1" noTextEdit="1"/>
              </p:cNvSpPr>
              <p:nvPr/>
            </p:nvSpPr>
            <p:spPr>
              <a:xfrm>
                <a:off x="604644" y="2931579"/>
                <a:ext cx="10982707" cy="3789896"/>
              </a:xfrm>
              <a:prstGeom prst="rect">
                <a:avLst/>
              </a:prstGeom>
              <a:blipFill>
                <a:blip r:embed="rId3"/>
                <a:stretch>
                  <a:fillRect l="-444" r="-499"/>
                </a:stretch>
              </a:blipFill>
            </p:spPr>
            <p:txBody>
              <a:bodyPr/>
              <a:lstStyle/>
              <a:p>
                <a:r>
                  <a:rPr lang="en-ID">
                    <a:noFill/>
                  </a:rPr>
                  <a:t> </a:t>
                </a:r>
              </a:p>
            </p:txBody>
          </p:sp>
        </mc:Fallback>
      </mc:AlternateContent>
      <p:graphicFrame>
        <p:nvGraphicFramePr>
          <p:cNvPr id="3" name="Table 2">
            <a:extLst>
              <a:ext uri="{FF2B5EF4-FFF2-40B4-BE49-F238E27FC236}">
                <a16:creationId xmlns:a16="http://schemas.microsoft.com/office/drawing/2014/main" id="{0A69A201-6297-4751-9D49-EF44F820E197}"/>
              </a:ext>
            </a:extLst>
          </p:cNvPr>
          <p:cNvGraphicFramePr>
            <a:graphicFrameLocks noGrp="1"/>
          </p:cNvGraphicFramePr>
          <p:nvPr/>
        </p:nvGraphicFramePr>
        <p:xfrm>
          <a:off x="3684669" y="1391776"/>
          <a:ext cx="4822655" cy="1539803"/>
        </p:xfrm>
        <a:graphic>
          <a:graphicData uri="http://schemas.openxmlformats.org/drawingml/2006/table">
            <a:tbl>
              <a:tblPr firstRow="1" firstCol="1" bandRow="1"/>
              <a:tblGrid>
                <a:gridCol w="1256440">
                  <a:extLst>
                    <a:ext uri="{9D8B030D-6E8A-4147-A177-3AD203B41FA5}">
                      <a16:colId xmlns:a16="http://schemas.microsoft.com/office/drawing/2014/main" val="673193526"/>
                    </a:ext>
                  </a:extLst>
                </a:gridCol>
                <a:gridCol w="1256440">
                  <a:extLst>
                    <a:ext uri="{9D8B030D-6E8A-4147-A177-3AD203B41FA5}">
                      <a16:colId xmlns:a16="http://schemas.microsoft.com/office/drawing/2014/main" val="814853225"/>
                    </a:ext>
                  </a:extLst>
                </a:gridCol>
                <a:gridCol w="1256440">
                  <a:extLst>
                    <a:ext uri="{9D8B030D-6E8A-4147-A177-3AD203B41FA5}">
                      <a16:colId xmlns:a16="http://schemas.microsoft.com/office/drawing/2014/main" val="3220912402"/>
                    </a:ext>
                  </a:extLst>
                </a:gridCol>
                <a:gridCol w="1053335">
                  <a:extLst>
                    <a:ext uri="{9D8B030D-6E8A-4147-A177-3AD203B41FA5}">
                      <a16:colId xmlns:a16="http://schemas.microsoft.com/office/drawing/2014/main" val="2450576118"/>
                    </a:ext>
                  </a:extLst>
                </a:gridCol>
              </a:tblGrid>
              <a:tr h="0">
                <a:tc rowSpan="2" gridSpan="2">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n-ID"/>
                    </a:p>
                  </a:txBody>
                  <a:tcPr/>
                </a:tc>
                <a:tc gridSpan="2">
                  <a:txBody>
                    <a:bodyPr/>
                    <a:lstStyle/>
                    <a:p>
                      <a:pPr algn="ctr">
                        <a:lnSpc>
                          <a:spcPct val="107000"/>
                        </a:lnSpc>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Kelas Prediksi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D"/>
                    </a:p>
                  </a:txBody>
                  <a:tcPr/>
                </a:tc>
                <a:extLst>
                  <a:ext uri="{0D108BD9-81ED-4DB2-BD59-A6C34878D82A}">
                    <a16:rowId xmlns:a16="http://schemas.microsoft.com/office/drawing/2014/main" val="2374230688"/>
                  </a:ext>
                </a:extLst>
              </a:tr>
              <a:tr h="441777">
                <a:tc gridSpan="2" vMerge="1">
                  <a:txBody>
                    <a:bodyPr/>
                    <a:lstStyle/>
                    <a:p>
                      <a:endParaRPr lang="en-ID"/>
                    </a:p>
                  </a:txBody>
                  <a:tcPr/>
                </a:tc>
                <a:tc hMerge="1" vMerge="1">
                  <a:txBody>
                    <a:bodyPr/>
                    <a:lstStyle/>
                    <a:p>
                      <a:endParaRPr lang="en-ID"/>
                    </a:p>
                  </a:txBody>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83385"/>
                  </a:ext>
                </a:extLst>
              </a:tr>
              <a:tr h="441777">
                <a:tc rowSpan="2">
                  <a:txBody>
                    <a:bodyPr/>
                    <a:lstStyle/>
                    <a:p>
                      <a:pPr algn="ctr">
                        <a:lnSpc>
                          <a:spcPct val="107000"/>
                        </a:lnSpc>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Kelas Sebenarnya</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136</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16</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002542"/>
                  </a:ext>
                </a:extLst>
              </a:tr>
              <a:tr h="473750">
                <a:tc vMerge="1">
                  <a:txBody>
                    <a:bodyPr/>
                    <a:lstStyle/>
                    <a:p>
                      <a:endParaRPr lang="en-ID"/>
                    </a:p>
                  </a:txBody>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133</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8273244"/>
                  </a:ext>
                </a:extLst>
              </a:tr>
            </a:tbl>
          </a:graphicData>
        </a:graphic>
      </p:graphicFrame>
    </p:spTree>
    <p:extLst>
      <p:ext uri="{BB962C8B-B14F-4D97-AF65-F5344CB8AC3E}">
        <p14:creationId xmlns:p14="http://schemas.microsoft.com/office/powerpoint/2010/main" val="567167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42</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Confusion Matrix</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mc:AlternateContent xmlns:mc="http://schemas.openxmlformats.org/markup-compatibility/2006" xmlns:a14="http://schemas.microsoft.com/office/drawing/2010/main">
        <mc:Choice Requires="a14">
          <p:sp>
            <p:nvSpPr>
              <p:cNvPr id="11" name="Text Placeholder 2">
                <a:extLst>
                  <a:ext uri="{FF2B5EF4-FFF2-40B4-BE49-F238E27FC236}">
                    <a16:creationId xmlns:a16="http://schemas.microsoft.com/office/drawing/2014/main" id="{7551BE56-0EC3-4A89-A72F-0A397375CBBA}"/>
                  </a:ext>
                </a:extLst>
              </p:cNvPr>
              <p:cNvSpPr txBox="1">
                <a:spLocks/>
              </p:cNvSpPr>
              <p:nvPr/>
            </p:nvSpPr>
            <p:spPr>
              <a:xfrm>
                <a:off x="604644" y="2931579"/>
                <a:ext cx="10982707" cy="37898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Recall</a:t>
                </a:r>
              </a:p>
              <a:p>
                <a:pPr marL="0" indent="0" algn="just">
                  <a:lnSpc>
                    <a:spcPct val="100000"/>
                  </a:lnSpc>
                  <a:buNone/>
                </a:pPr>
                <a:r>
                  <a:rPr lang="ms-MY" sz="1800" dirty="0"/>
                  <a:t>Merupakan </a:t>
                </a:r>
                <a:r>
                  <a:rPr lang="ms-MY" sz="1800" b="1" dirty="0"/>
                  <a:t>kebenaran memprediksi Negatif (TN) dibandingkan dengan keseluruhan data Negatif (TN dan FN)</a:t>
                </a:r>
                <a:r>
                  <a:rPr lang="ms-MY" sz="1800" dirty="0"/>
                  <a:t>. </a:t>
                </a:r>
              </a:p>
              <a:p>
                <a:pPr marL="0" indent="0" algn="just">
                  <a:lnSpc>
                    <a:spcPct val="150000"/>
                  </a:lnSpc>
                  <a:spcBef>
                    <a:spcPts val="0"/>
                  </a:spcBef>
                  <a:buNone/>
                </a:pPr>
                <a14:m>
                  <m:oMathPara xmlns:m="http://schemas.openxmlformats.org/officeDocument/2006/math">
                    <m:oMathParaPr>
                      <m:jc m:val="centerGroup"/>
                    </m:oMathParaPr>
                    <m:oMath xmlns:m="http://schemas.openxmlformats.org/officeDocument/2006/math">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𝑅𝑒𝑐𝑎𝑙𝑙</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𝑇</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𝑁</m:t>
                          </m:r>
                        </m:num>
                        <m:den>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𝑇</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𝑁</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𝐹𝑁</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oMath>
                  </m:oMathPara>
                </a14:m>
                <a:endParaRPr lang="en-US" sz="1800" dirty="0">
                  <a:solidFill>
                    <a:srgbClr val="000000"/>
                  </a:solidFill>
                  <a:ea typeface="Calibri" panose="020F0502020204030204" pitchFamily="34" charset="0"/>
                  <a:cs typeface="Times New Roman" panose="020206030504050203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𝑅𝑒𝑐𝑎𝑙𝑙</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US" sz="1800" b="0" i="1" smtClean="0">
                              <a:solidFill>
                                <a:srgbClr val="000000"/>
                              </a:solidFill>
                              <a:latin typeface="Cambria Math" panose="02040503050406030204" pitchFamily="18" charset="0"/>
                              <a:cs typeface="Times New Roman" panose="02020603050405020304" pitchFamily="18" charset="0"/>
                            </a:rPr>
                            <m:t>133</m:t>
                          </m:r>
                        </m:num>
                        <m:den>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133</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16</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oMath>
                  </m:oMathPara>
                </a14:m>
                <a:endParaRPr lang="ms-MY" sz="18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𝑅𝑒𝑐𝑎𝑙𝑙</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US" sz="1800" b="0" i="1" smtClean="0">
                              <a:solidFill>
                                <a:srgbClr val="000000"/>
                              </a:solidFill>
                              <a:latin typeface="Cambria Math" panose="02040503050406030204" pitchFamily="18" charset="0"/>
                              <a:cs typeface="Times New Roman" panose="02020603050405020304" pitchFamily="18" charset="0"/>
                            </a:rPr>
                            <m:t>133</m:t>
                          </m:r>
                        </m:num>
                        <m:den>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149</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=0,8926</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=89,26%</m:t>
                      </m:r>
                    </m:oMath>
                  </m:oMathPara>
                </a14:m>
                <a:endParaRPr lang="ms-MY" sz="1800" dirty="0"/>
              </a:p>
              <a:p>
                <a:pPr marL="0" indent="0" algn="just">
                  <a:lnSpc>
                    <a:spcPct val="150000"/>
                  </a:lnSpc>
                  <a:buNone/>
                </a:pPr>
                <a:endParaRPr lang="ms-MY" sz="1800" dirty="0"/>
              </a:p>
              <a:p>
                <a:pPr marL="0" indent="0" algn="just">
                  <a:lnSpc>
                    <a:spcPct val="150000"/>
                  </a:lnSpc>
                  <a:buNone/>
                </a:pPr>
                <a:endParaRPr lang="ms-MY" sz="1800" dirty="0"/>
              </a:p>
              <a:p>
                <a:pPr marL="0" indent="0" algn="just">
                  <a:lnSpc>
                    <a:spcPct val="150000"/>
                  </a:lnSpc>
                  <a:buNone/>
                </a:pPr>
                <a:endParaRPr lang="ms-MY" sz="1800" dirty="0"/>
              </a:p>
            </p:txBody>
          </p:sp>
        </mc:Choice>
        <mc:Fallback xmlns="">
          <p:sp>
            <p:nvSpPr>
              <p:cNvPr id="11" name="Text Placeholder 2">
                <a:extLst>
                  <a:ext uri="{FF2B5EF4-FFF2-40B4-BE49-F238E27FC236}">
                    <a16:creationId xmlns:a16="http://schemas.microsoft.com/office/drawing/2014/main" id="{7551BE56-0EC3-4A89-A72F-0A397375CBBA}"/>
                  </a:ext>
                </a:extLst>
              </p:cNvPr>
              <p:cNvSpPr txBox="1">
                <a:spLocks noRot="1" noChangeAspect="1" noMove="1" noResize="1" noEditPoints="1" noAdjustHandles="1" noChangeArrowheads="1" noChangeShapeType="1" noTextEdit="1"/>
              </p:cNvSpPr>
              <p:nvPr/>
            </p:nvSpPr>
            <p:spPr>
              <a:xfrm>
                <a:off x="604644" y="2931579"/>
                <a:ext cx="10982707" cy="3789896"/>
              </a:xfrm>
              <a:prstGeom prst="rect">
                <a:avLst/>
              </a:prstGeom>
              <a:blipFill>
                <a:blip r:embed="rId3"/>
                <a:stretch>
                  <a:fillRect l="-444" r="-499"/>
                </a:stretch>
              </a:blipFill>
            </p:spPr>
            <p:txBody>
              <a:bodyPr/>
              <a:lstStyle/>
              <a:p>
                <a:r>
                  <a:rPr lang="en-ID">
                    <a:noFill/>
                  </a:rPr>
                  <a:t> </a:t>
                </a:r>
              </a:p>
            </p:txBody>
          </p:sp>
        </mc:Fallback>
      </mc:AlternateContent>
      <p:graphicFrame>
        <p:nvGraphicFramePr>
          <p:cNvPr id="3" name="Table 2">
            <a:extLst>
              <a:ext uri="{FF2B5EF4-FFF2-40B4-BE49-F238E27FC236}">
                <a16:creationId xmlns:a16="http://schemas.microsoft.com/office/drawing/2014/main" id="{0A69A201-6297-4751-9D49-EF44F820E197}"/>
              </a:ext>
            </a:extLst>
          </p:cNvPr>
          <p:cNvGraphicFramePr>
            <a:graphicFrameLocks noGrp="1"/>
          </p:cNvGraphicFramePr>
          <p:nvPr/>
        </p:nvGraphicFramePr>
        <p:xfrm>
          <a:off x="3684669" y="1391776"/>
          <a:ext cx="4822655" cy="1539803"/>
        </p:xfrm>
        <a:graphic>
          <a:graphicData uri="http://schemas.openxmlformats.org/drawingml/2006/table">
            <a:tbl>
              <a:tblPr firstRow="1" firstCol="1" bandRow="1"/>
              <a:tblGrid>
                <a:gridCol w="1256440">
                  <a:extLst>
                    <a:ext uri="{9D8B030D-6E8A-4147-A177-3AD203B41FA5}">
                      <a16:colId xmlns:a16="http://schemas.microsoft.com/office/drawing/2014/main" val="673193526"/>
                    </a:ext>
                  </a:extLst>
                </a:gridCol>
                <a:gridCol w="1256440">
                  <a:extLst>
                    <a:ext uri="{9D8B030D-6E8A-4147-A177-3AD203B41FA5}">
                      <a16:colId xmlns:a16="http://schemas.microsoft.com/office/drawing/2014/main" val="814853225"/>
                    </a:ext>
                  </a:extLst>
                </a:gridCol>
                <a:gridCol w="1256440">
                  <a:extLst>
                    <a:ext uri="{9D8B030D-6E8A-4147-A177-3AD203B41FA5}">
                      <a16:colId xmlns:a16="http://schemas.microsoft.com/office/drawing/2014/main" val="3220912402"/>
                    </a:ext>
                  </a:extLst>
                </a:gridCol>
                <a:gridCol w="1053335">
                  <a:extLst>
                    <a:ext uri="{9D8B030D-6E8A-4147-A177-3AD203B41FA5}">
                      <a16:colId xmlns:a16="http://schemas.microsoft.com/office/drawing/2014/main" val="2450576118"/>
                    </a:ext>
                  </a:extLst>
                </a:gridCol>
              </a:tblGrid>
              <a:tr h="0">
                <a:tc rowSpan="2" gridSpan="2">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n-ID"/>
                    </a:p>
                  </a:txBody>
                  <a:tcPr/>
                </a:tc>
                <a:tc gridSpan="2">
                  <a:txBody>
                    <a:bodyPr/>
                    <a:lstStyle/>
                    <a:p>
                      <a:pPr algn="ctr">
                        <a:lnSpc>
                          <a:spcPct val="107000"/>
                        </a:lnSpc>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Kelas Prediksi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D"/>
                    </a:p>
                  </a:txBody>
                  <a:tcPr/>
                </a:tc>
                <a:extLst>
                  <a:ext uri="{0D108BD9-81ED-4DB2-BD59-A6C34878D82A}">
                    <a16:rowId xmlns:a16="http://schemas.microsoft.com/office/drawing/2014/main" val="2374230688"/>
                  </a:ext>
                </a:extLst>
              </a:tr>
              <a:tr h="441777">
                <a:tc gridSpan="2" vMerge="1">
                  <a:txBody>
                    <a:bodyPr/>
                    <a:lstStyle/>
                    <a:p>
                      <a:endParaRPr lang="en-ID"/>
                    </a:p>
                  </a:txBody>
                  <a:tcPr/>
                </a:tc>
                <a:tc hMerge="1" vMerge="1">
                  <a:txBody>
                    <a:bodyPr/>
                    <a:lstStyle/>
                    <a:p>
                      <a:endParaRPr lang="en-ID"/>
                    </a:p>
                  </a:txBody>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83385"/>
                  </a:ext>
                </a:extLst>
              </a:tr>
              <a:tr h="441777">
                <a:tc rowSpan="2">
                  <a:txBody>
                    <a:bodyPr/>
                    <a:lstStyle/>
                    <a:p>
                      <a:pPr algn="ctr">
                        <a:lnSpc>
                          <a:spcPct val="107000"/>
                        </a:lnSpc>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Kelas Sebenarnya</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136</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16</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002542"/>
                  </a:ext>
                </a:extLst>
              </a:tr>
              <a:tr h="473750">
                <a:tc vMerge="1">
                  <a:txBody>
                    <a:bodyPr/>
                    <a:lstStyle/>
                    <a:p>
                      <a:endParaRPr lang="en-ID"/>
                    </a:p>
                  </a:txBody>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133</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8273244"/>
                  </a:ext>
                </a:extLst>
              </a:tr>
            </a:tbl>
          </a:graphicData>
        </a:graphic>
      </p:graphicFrame>
    </p:spTree>
    <p:extLst>
      <p:ext uri="{BB962C8B-B14F-4D97-AF65-F5344CB8AC3E}">
        <p14:creationId xmlns:p14="http://schemas.microsoft.com/office/powerpoint/2010/main" val="876719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43</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Confusion Matrix</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mc:AlternateContent xmlns:mc="http://schemas.openxmlformats.org/markup-compatibility/2006" xmlns:a14="http://schemas.microsoft.com/office/drawing/2010/main">
        <mc:Choice Requires="a14">
          <p:sp>
            <p:nvSpPr>
              <p:cNvPr id="11" name="Text Placeholder 2">
                <a:extLst>
                  <a:ext uri="{FF2B5EF4-FFF2-40B4-BE49-F238E27FC236}">
                    <a16:creationId xmlns:a16="http://schemas.microsoft.com/office/drawing/2014/main" id="{7551BE56-0EC3-4A89-A72F-0A397375CBBA}"/>
                  </a:ext>
                </a:extLst>
              </p:cNvPr>
              <p:cNvSpPr txBox="1">
                <a:spLocks/>
              </p:cNvSpPr>
              <p:nvPr/>
            </p:nvSpPr>
            <p:spPr>
              <a:xfrm>
                <a:off x="604644" y="2931579"/>
                <a:ext cx="10982707" cy="37898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F1 score</a:t>
                </a:r>
              </a:p>
              <a:p>
                <a:pPr marL="0" indent="0" algn="just">
                  <a:lnSpc>
                    <a:spcPct val="100000"/>
                  </a:lnSpc>
                  <a:buNone/>
                </a:pPr>
                <a:r>
                  <a:rPr lang="sv-SE" sz="1800" i="1" dirty="0"/>
                  <a:t>F1 Score </a:t>
                </a:r>
                <a:r>
                  <a:rPr lang="sv-SE" sz="1800" dirty="0"/>
                  <a:t>merupakan </a:t>
                </a:r>
                <a:r>
                  <a:rPr lang="sv-SE" sz="1800" b="1" dirty="0"/>
                  <a:t>perbandingan rata-rata </a:t>
                </a:r>
                <a:r>
                  <a:rPr lang="sv-SE" sz="1800" b="1" i="1" dirty="0"/>
                  <a:t>precission</a:t>
                </a:r>
                <a:r>
                  <a:rPr lang="sv-SE" sz="1800" b="1" dirty="0"/>
                  <a:t> dan </a:t>
                </a:r>
                <a:r>
                  <a:rPr lang="sv-SE" sz="1800" b="1" i="1" dirty="0"/>
                  <a:t>recall</a:t>
                </a:r>
                <a:r>
                  <a:rPr lang="sv-SE" sz="1800" b="1" dirty="0"/>
                  <a:t> yang dibobotkan</a:t>
                </a:r>
                <a:r>
                  <a:rPr lang="sv-SE" sz="1800" dirty="0"/>
                  <a:t>.</a:t>
                </a:r>
                <a:r>
                  <a:rPr lang="ms-MY" sz="1800" dirty="0"/>
                  <a:t> </a:t>
                </a:r>
              </a:p>
              <a:p>
                <a:pPr marL="0" indent="0" algn="just">
                  <a:lnSpc>
                    <a:spcPct val="150000"/>
                  </a:lnSpc>
                  <a:spcBef>
                    <a:spcPts val="0"/>
                  </a:spcBef>
                  <a:buNone/>
                </a:pPr>
                <a14:m>
                  <m:oMathPara xmlns:m="http://schemas.openxmlformats.org/officeDocument/2006/math">
                    <m:oMathParaPr>
                      <m:jc m:val="centerGroup"/>
                    </m:oMathParaPr>
                    <m:oMath xmlns:m="http://schemas.openxmlformats.org/officeDocument/2006/math">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𝐹</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1 </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𝑠𝑐𝑜𝑟𝑒</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r>
                        <a:rPr lang="en-US"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US" sz="1800" b="0" i="1" smtClean="0">
                              <a:solidFill>
                                <a:srgbClr val="000000"/>
                              </a:solidFill>
                              <a:latin typeface="Cambria Math" panose="02040503050406030204" pitchFamily="18" charset="0"/>
                              <a:cs typeface="Times New Roman" panose="02020603050405020304" pitchFamily="18" charset="0"/>
                            </a:rPr>
                            <m:t>𝑃𝑟𝑒𝑐𝑖𝑠𝑠𝑖𝑜𝑛</m:t>
                          </m:r>
                          <m:r>
                            <a:rPr lang="en-US"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𝑅𝑒𝑐𝑎𝑙𝑙</m:t>
                          </m:r>
                        </m:num>
                        <m:den>
                          <m:r>
                            <a:rPr lang="en-US" sz="1800" i="1">
                              <a:solidFill>
                                <a:srgbClr val="000000"/>
                              </a:solidFill>
                              <a:latin typeface="Cambria Math" panose="02040503050406030204" pitchFamily="18" charset="0"/>
                              <a:cs typeface="Times New Roman" panose="02020603050405020304" pitchFamily="18" charset="0"/>
                            </a:rPr>
                            <m:t>𝑃𝑟𝑒𝑐𝑖𝑠𝑠𝑖𝑜𝑛</m:t>
                          </m:r>
                          <m:r>
                            <a:rPr lang="en-US" sz="18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𝑅𝑒𝑐𝑎𝑙𝑙</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oMath>
                  </m:oMathPara>
                </a14:m>
                <a:endParaRPr lang="en-US" sz="1800" dirty="0">
                  <a:solidFill>
                    <a:srgbClr val="000000"/>
                  </a:solidFill>
                  <a:ea typeface="Calibri" panose="020F0502020204030204" pitchFamily="34" charset="0"/>
                  <a:cs typeface="Times New Roman" panose="02020603050405020304" pitchFamily="18"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𝐹</m:t>
                      </m:r>
                      <m:r>
                        <a:rPr lang="en-US"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1 </m:t>
                      </m:r>
                      <m:r>
                        <a:rPr lang="en-US"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𝑠𝑐𝑜𝑟𝑒</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r>
                        <a:rPr lang="en-US"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US" sz="1800" b="0" i="1" smtClean="0">
                              <a:solidFill>
                                <a:srgbClr val="000000"/>
                              </a:solidFill>
                              <a:latin typeface="Cambria Math" panose="02040503050406030204" pitchFamily="18" charset="0"/>
                              <a:cs typeface="Times New Roman" panose="02020603050405020304" pitchFamily="18" charset="0"/>
                            </a:rPr>
                            <m:t>0,9251</m:t>
                          </m:r>
                          <m:r>
                            <a:rPr lang="en-US"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0,8926</m:t>
                          </m:r>
                        </m:num>
                        <m:den>
                          <m:r>
                            <a:rPr lang="en-US" sz="1800" b="0" i="1" smtClean="0">
                              <a:solidFill>
                                <a:srgbClr val="000000"/>
                              </a:solidFill>
                              <a:latin typeface="Cambria Math" panose="02040503050406030204" pitchFamily="18" charset="0"/>
                              <a:cs typeface="Times New Roman" panose="02020603050405020304" pitchFamily="18" charset="0"/>
                            </a:rPr>
                            <m:t>0,9251</m:t>
                          </m:r>
                          <m:r>
                            <a:rPr lang="en-US"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0,8926</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oMath>
                  </m:oMathPara>
                </a14:m>
                <a:endParaRPr lang="ms-MY" sz="1800" dirty="0"/>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𝐹</m:t>
                      </m:r>
                      <m:r>
                        <a:rPr lang="en-US"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1 </m:t>
                      </m:r>
                      <m:r>
                        <a:rPr lang="en-US"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𝑠𝑐𝑜𝑟𝑒</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2</m:t>
                      </m:r>
                      <m:r>
                        <a:rPr lang="en-US" sz="18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D" sz="1800" i="1">
                              <a:solidFill>
                                <a:srgbClr val="000000"/>
                              </a:solidFill>
                              <a:latin typeface="Cambria Math" panose="02040503050406030204" pitchFamily="18" charset="0"/>
                              <a:cs typeface="Times New Roman" panose="02020603050405020304" pitchFamily="18" charset="0"/>
                            </a:rPr>
                          </m:ctrlPr>
                        </m:fPr>
                        <m:num>
                          <m:r>
                            <a:rPr lang="en-US" sz="1800" b="0" i="1" smtClean="0">
                              <a:solidFill>
                                <a:srgbClr val="000000"/>
                              </a:solidFill>
                              <a:latin typeface="Cambria Math" panose="02040503050406030204" pitchFamily="18" charset="0"/>
                              <a:cs typeface="Times New Roman" panose="02020603050405020304" pitchFamily="18" charset="0"/>
                            </a:rPr>
                            <m:t>0,8257</m:t>
                          </m:r>
                        </m:num>
                        <m:den>
                          <m:r>
                            <a:rPr lang="en-US" sz="18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1,8177</m:t>
                          </m:r>
                        </m:den>
                      </m:f>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=0,9085</m:t>
                      </m:r>
                      <m:r>
                        <a:rPr lang="en-ID" sz="18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×100%</m:t>
                      </m:r>
                      <m:r>
                        <a:rPr lang="en-US" sz="1800" b="0" i="1" smtClean="0">
                          <a:solidFill>
                            <a:srgbClr val="000000"/>
                          </a:solidFill>
                          <a:latin typeface="Cambria Math" panose="02040503050406030204" pitchFamily="18" charset="0"/>
                          <a:ea typeface="Calibri" panose="020F0502020204030204" pitchFamily="34" charset="0"/>
                          <a:cs typeface="Times New Roman" panose="02020603050405020304" pitchFamily="18" charset="0"/>
                        </a:rPr>
                        <m:t>=90,85%</m:t>
                      </m:r>
                    </m:oMath>
                  </m:oMathPara>
                </a14:m>
                <a:endParaRPr lang="ms-MY" sz="1800" dirty="0"/>
              </a:p>
              <a:p>
                <a:pPr marL="0" indent="0" algn="just">
                  <a:lnSpc>
                    <a:spcPct val="150000"/>
                  </a:lnSpc>
                  <a:buNone/>
                </a:pPr>
                <a:endParaRPr lang="ms-MY" sz="1800" dirty="0"/>
              </a:p>
              <a:p>
                <a:pPr marL="0" indent="0" algn="just">
                  <a:lnSpc>
                    <a:spcPct val="150000"/>
                  </a:lnSpc>
                  <a:buNone/>
                </a:pPr>
                <a:endParaRPr lang="ms-MY" sz="1800" dirty="0"/>
              </a:p>
              <a:p>
                <a:pPr marL="0" indent="0" algn="just">
                  <a:lnSpc>
                    <a:spcPct val="150000"/>
                  </a:lnSpc>
                  <a:buNone/>
                </a:pPr>
                <a:endParaRPr lang="ms-MY" sz="1800" dirty="0"/>
              </a:p>
            </p:txBody>
          </p:sp>
        </mc:Choice>
        <mc:Fallback xmlns="">
          <p:sp>
            <p:nvSpPr>
              <p:cNvPr id="11" name="Text Placeholder 2">
                <a:extLst>
                  <a:ext uri="{FF2B5EF4-FFF2-40B4-BE49-F238E27FC236}">
                    <a16:creationId xmlns:a16="http://schemas.microsoft.com/office/drawing/2014/main" id="{7551BE56-0EC3-4A89-A72F-0A397375CBBA}"/>
                  </a:ext>
                </a:extLst>
              </p:cNvPr>
              <p:cNvSpPr txBox="1">
                <a:spLocks noRot="1" noChangeAspect="1" noMove="1" noResize="1" noEditPoints="1" noAdjustHandles="1" noChangeArrowheads="1" noChangeShapeType="1" noTextEdit="1"/>
              </p:cNvSpPr>
              <p:nvPr/>
            </p:nvSpPr>
            <p:spPr>
              <a:xfrm>
                <a:off x="604644" y="2931579"/>
                <a:ext cx="10982707" cy="3789896"/>
              </a:xfrm>
              <a:prstGeom prst="rect">
                <a:avLst/>
              </a:prstGeom>
              <a:blipFill>
                <a:blip r:embed="rId3"/>
                <a:stretch>
                  <a:fillRect l="-444"/>
                </a:stretch>
              </a:blipFill>
            </p:spPr>
            <p:txBody>
              <a:bodyPr/>
              <a:lstStyle/>
              <a:p>
                <a:r>
                  <a:rPr lang="en-ID">
                    <a:noFill/>
                  </a:rPr>
                  <a:t> </a:t>
                </a:r>
              </a:p>
            </p:txBody>
          </p:sp>
        </mc:Fallback>
      </mc:AlternateContent>
      <p:graphicFrame>
        <p:nvGraphicFramePr>
          <p:cNvPr id="3" name="Table 2">
            <a:extLst>
              <a:ext uri="{FF2B5EF4-FFF2-40B4-BE49-F238E27FC236}">
                <a16:creationId xmlns:a16="http://schemas.microsoft.com/office/drawing/2014/main" id="{0A69A201-6297-4751-9D49-EF44F820E197}"/>
              </a:ext>
            </a:extLst>
          </p:cNvPr>
          <p:cNvGraphicFramePr>
            <a:graphicFrameLocks noGrp="1"/>
          </p:cNvGraphicFramePr>
          <p:nvPr/>
        </p:nvGraphicFramePr>
        <p:xfrm>
          <a:off x="3684669" y="1391776"/>
          <a:ext cx="4822655" cy="1539803"/>
        </p:xfrm>
        <a:graphic>
          <a:graphicData uri="http://schemas.openxmlformats.org/drawingml/2006/table">
            <a:tbl>
              <a:tblPr firstRow="1" firstCol="1" bandRow="1"/>
              <a:tblGrid>
                <a:gridCol w="1256440">
                  <a:extLst>
                    <a:ext uri="{9D8B030D-6E8A-4147-A177-3AD203B41FA5}">
                      <a16:colId xmlns:a16="http://schemas.microsoft.com/office/drawing/2014/main" val="673193526"/>
                    </a:ext>
                  </a:extLst>
                </a:gridCol>
                <a:gridCol w="1256440">
                  <a:extLst>
                    <a:ext uri="{9D8B030D-6E8A-4147-A177-3AD203B41FA5}">
                      <a16:colId xmlns:a16="http://schemas.microsoft.com/office/drawing/2014/main" val="814853225"/>
                    </a:ext>
                  </a:extLst>
                </a:gridCol>
                <a:gridCol w="1256440">
                  <a:extLst>
                    <a:ext uri="{9D8B030D-6E8A-4147-A177-3AD203B41FA5}">
                      <a16:colId xmlns:a16="http://schemas.microsoft.com/office/drawing/2014/main" val="3220912402"/>
                    </a:ext>
                  </a:extLst>
                </a:gridCol>
                <a:gridCol w="1053335">
                  <a:extLst>
                    <a:ext uri="{9D8B030D-6E8A-4147-A177-3AD203B41FA5}">
                      <a16:colId xmlns:a16="http://schemas.microsoft.com/office/drawing/2014/main" val="2450576118"/>
                    </a:ext>
                  </a:extLst>
                </a:gridCol>
              </a:tblGrid>
              <a:tr h="0">
                <a:tc rowSpan="2" gridSpan="2">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n-ID"/>
                    </a:p>
                  </a:txBody>
                  <a:tcPr/>
                </a:tc>
                <a:tc gridSpan="2">
                  <a:txBody>
                    <a:bodyPr/>
                    <a:lstStyle/>
                    <a:p>
                      <a:pPr algn="ctr">
                        <a:lnSpc>
                          <a:spcPct val="107000"/>
                        </a:lnSpc>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Kelas Prediksi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ID"/>
                    </a:p>
                  </a:txBody>
                  <a:tcPr/>
                </a:tc>
                <a:extLst>
                  <a:ext uri="{0D108BD9-81ED-4DB2-BD59-A6C34878D82A}">
                    <a16:rowId xmlns:a16="http://schemas.microsoft.com/office/drawing/2014/main" val="2374230688"/>
                  </a:ext>
                </a:extLst>
              </a:tr>
              <a:tr h="441777">
                <a:tc gridSpan="2" vMerge="1">
                  <a:txBody>
                    <a:bodyPr/>
                    <a:lstStyle/>
                    <a:p>
                      <a:endParaRPr lang="en-ID"/>
                    </a:p>
                  </a:txBody>
                  <a:tcPr/>
                </a:tc>
                <a:tc hMerge="1" vMerge="1">
                  <a:txBody>
                    <a:bodyPr/>
                    <a:lstStyle/>
                    <a:p>
                      <a:endParaRPr lang="en-ID"/>
                    </a:p>
                  </a:txBody>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83385"/>
                  </a:ext>
                </a:extLst>
              </a:tr>
              <a:tr h="441777">
                <a:tc rowSpan="2">
                  <a:txBody>
                    <a:bodyPr/>
                    <a:lstStyle/>
                    <a:p>
                      <a:pPr algn="ctr">
                        <a:lnSpc>
                          <a:spcPct val="107000"/>
                        </a:lnSpc>
                        <a:spcAft>
                          <a:spcPts val="80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Kelas Sebenarnya</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136</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16</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9002542"/>
                  </a:ext>
                </a:extLst>
              </a:tr>
              <a:tr h="473750">
                <a:tc vMerge="1">
                  <a:txBody>
                    <a:bodyPr/>
                    <a:lstStyle/>
                    <a:p>
                      <a:endParaRPr lang="en-ID"/>
                    </a:p>
                  </a:txBody>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0</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11</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133</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8273244"/>
                  </a:ext>
                </a:extLst>
              </a:tr>
            </a:tbl>
          </a:graphicData>
        </a:graphic>
      </p:graphicFrame>
    </p:spTree>
    <p:extLst>
      <p:ext uri="{BB962C8B-B14F-4D97-AF65-F5344CB8AC3E}">
        <p14:creationId xmlns:p14="http://schemas.microsoft.com/office/powerpoint/2010/main" val="2693553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44</a:t>
            </a:fld>
            <a:endParaRPr lang="id-ID"/>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Confusion Matrix</a:t>
            </a:r>
            <a:endParaRPr lang="id-ID" i="1"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graphicFrame>
        <p:nvGraphicFramePr>
          <p:cNvPr id="4" name="Table 3">
            <a:extLst>
              <a:ext uri="{FF2B5EF4-FFF2-40B4-BE49-F238E27FC236}">
                <a16:creationId xmlns:a16="http://schemas.microsoft.com/office/drawing/2014/main" id="{6DB7B491-4D32-4F10-8387-D67CECC1FB4E}"/>
              </a:ext>
            </a:extLst>
          </p:cNvPr>
          <p:cNvGraphicFramePr>
            <a:graphicFrameLocks noGrp="1"/>
          </p:cNvGraphicFramePr>
          <p:nvPr>
            <p:extLst>
              <p:ext uri="{D42A27DB-BD31-4B8C-83A1-F6EECF244321}">
                <p14:modId xmlns:p14="http://schemas.microsoft.com/office/powerpoint/2010/main" val="724901562"/>
              </p:ext>
            </p:extLst>
          </p:nvPr>
        </p:nvGraphicFramePr>
        <p:xfrm>
          <a:off x="993133" y="1535007"/>
          <a:ext cx="10205734" cy="4828996"/>
        </p:xfrm>
        <a:graphic>
          <a:graphicData uri="http://schemas.openxmlformats.org/drawingml/2006/table">
            <a:tbl>
              <a:tblPr firstRow="1" firstCol="1" bandRow="1"/>
              <a:tblGrid>
                <a:gridCol w="4366906">
                  <a:extLst>
                    <a:ext uri="{9D8B030D-6E8A-4147-A177-3AD203B41FA5}">
                      <a16:colId xmlns:a16="http://schemas.microsoft.com/office/drawing/2014/main" val="3398695089"/>
                    </a:ext>
                  </a:extLst>
                </a:gridCol>
                <a:gridCol w="1465491">
                  <a:extLst>
                    <a:ext uri="{9D8B030D-6E8A-4147-A177-3AD203B41FA5}">
                      <a16:colId xmlns:a16="http://schemas.microsoft.com/office/drawing/2014/main" val="346407955"/>
                    </a:ext>
                  </a:extLst>
                </a:gridCol>
                <a:gridCol w="1465491">
                  <a:extLst>
                    <a:ext uri="{9D8B030D-6E8A-4147-A177-3AD203B41FA5}">
                      <a16:colId xmlns:a16="http://schemas.microsoft.com/office/drawing/2014/main" val="1559662785"/>
                    </a:ext>
                  </a:extLst>
                </a:gridCol>
                <a:gridCol w="1276521">
                  <a:extLst>
                    <a:ext uri="{9D8B030D-6E8A-4147-A177-3AD203B41FA5}">
                      <a16:colId xmlns:a16="http://schemas.microsoft.com/office/drawing/2014/main" val="1582501816"/>
                    </a:ext>
                  </a:extLst>
                </a:gridCol>
                <a:gridCol w="1631325">
                  <a:extLst>
                    <a:ext uri="{9D8B030D-6E8A-4147-A177-3AD203B41FA5}">
                      <a16:colId xmlns:a16="http://schemas.microsoft.com/office/drawing/2014/main" val="638333728"/>
                    </a:ext>
                  </a:extLst>
                </a:gridCol>
              </a:tblGrid>
              <a:tr h="676686">
                <a:tc>
                  <a:txBody>
                    <a:bodyPr/>
                    <a:lstStyle/>
                    <a:p>
                      <a:pPr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Pembagian</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Akurasi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Presisi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Recall</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F1 Score</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431321"/>
                  </a:ext>
                </a:extLst>
              </a:tr>
              <a:tr h="676686">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Data latih 70% dan data uji 30%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88,55%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91,47%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84,29%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87,74%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425226"/>
                  </a:ext>
                </a:extLst>
              </a:tr>
              <a:tr h="676686">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Data latih 75% dan data uji 25%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89,08%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90,62%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86,18%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88,51%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1061145"/>
                  </a:ext>
                </a:extLst>
              </a:tr>
              <a:tr h="676686">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Data latih 80% dan data uji 20%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90,07%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91,07%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88,23%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89,63%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503994"/>
                  </a:ext>
                </a:extLst>
              </a:tr>
              <a:tr h="676686">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Data latih 85% dan data uji 15%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89,89%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90,18%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88,94%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89,55%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04830"/>
                  </a:ext>
                </a:extLst>
              </a:tr>
              <a:tr h="1445566">
                <a:tc>
                  <a:txBody>
                    <a:bodyPr/>
                    <a:lstStyle/>
                    <a:p>
                      <a:pPr algn="ctr">
                        <a:lnSpc>
                          <a:spcPct val="150000"/>
                        </a:lnSpc>
                        <a:spcAft>
                          <a:spcPts val="0"/>
                        </a:spcAft>
                      </a:pPr>
                      <a:r>
                        <a:rPr lang="en-ID" sz="1200">
                          <a:effectLst/>
                          <a:latin typeface="Times New Roman" panose="02020603050405020304" pitchFamily="18" charset="0"/>
                          <a:ea typeface="Calibri" panose="020F0502020204030204" pitchFamily="34" charset="0"/>
                          <a:cs typeface="Times New Roman" panose="02020603050405020304" pitchFamily="18" charset="0"/>
                        </a:rPr>
                        <a:t>Data latih 90% dan data uji 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90,88%</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dirty="0">
                          <a:effectLst/>
                          <a:latin typeface="Times New Roman" panose="02020603050405020304" pitchFamily="18" charset="0"/>
                          <a:ea typeface="Calibri" panose="020F0502020204030204" pitchFamily="34" charset="0"/>
                          <a:cs typeface="Times New Roman" panose="02020603050405020304" pitchFamily="18" charset="0"/>
                        </a:rPr>
                        <a:t>92,51%</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89,26%</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dirty="0">
                          <a:effectLst/>
                          <a:latin typeface="Times New Roman" panose="02020603050405020304" pitchFamily="18" charset="0"/>
                          <a:ea typeface="Calibri" panose="020F0502020204030204" pitchFamily="34" charset="0"/>
                          <a:cs typeface="Times New Roman" panose="02020603050405020304" pitchFamily="18" charset="0"/>
                        </a:rPr>
                        <a:t>90,85%</a:t>
                      </a:r>
                      <a:endParaRPr lang="en-ID"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926702"/>
                  </a:ext>
                </a:extLst>
              </a:tr>
            </a:tbl>
          </a:graphicData>
        </a:graphic>
      </p:graphicFrame>
    </p:spTree>
    <p:extLst>
      <p:ext uri="{BB962C8B-B14F-4D97-AF65-F5344CB8AC3E}">
        <p14:creationId xmlns:p14="http://schemas.microsoft.com/office/powerpoint/2010/main" val="914936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45</a:t>
            </a:fld>
            <a:endParaRPr lang="id-ID"/>
          </a:p>
        </p:txBody>
      </p:sp>
      <p:sp>
        <p:nvSpPr>
          <p:cNvPr id="5" name="Text Placeholder 2"/>
          <p:cNvSpPr txBox="1">
            <a:spLocks/>
          </p:cNvSpPr>
          <p:nvPr/>
        </p:nvSpPr>
        <p:spPr>
          <a:xfrm>
            <a:off x="632518" y="1355697"/>
            <a:ext cx="10926965" cy="951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00000"/>
              </a:lnSpc>
              <a:spcBef>
                <a:spcPts val="0"/>
              </a:spcBef>
            </a:pPr>
            <a:r>
              <a:rPr lang="ms-MY" sz="1800" b="1" i="1" dirty="0"/>
              <a:t>Term Frequency</a:t>
            </a:r>
          </a:p>
          <a:p>
            <a:pPr marL="0" indent="0" algn="just">
              <a:lnSpc>
                <a:spcPct val="100000"/>
              </a:lnSpc>
              <a:spcBef>
                <a:spcPts val="0"/>
              </a:spcBef>
              <a:buNone/>
            </a:pPr>
            <a:endParaRPr lang="ms-MY" sz="1800" b="1" i="1" dirty="0"/>
          </a:p>
          <a:p>
            <a:pPr marL="0" indent="0" algn="just">
              <a:lnSpc>
                <a:spcPct val="100000"/>
              </a:lnSpc>
              <a:spcBef>
                <a:spcPts val="0"/>
              </a:spcBef>
              <a:buNone/>
            </a:pPr>
            <a:r>
              <a:rPr lang="ms-MY" sz="1800" b="1" dirty="0"/>
              <a:t>	                 DATA POSITIF					      DATA NEGATIF</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Visualisasi</a:t>
            </a:r>
            <a:r>
              <a:rPr lang="en-US" dirty="0"/>
              <a:t> Data</a:t>
            </a:r>
            <a:endParaRPr lang="id-ID"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15" name="Picture 14">
            <a:extLst>
              <a:ext uri="{FF2B5EF4-FFF2-40B4-BE49-F238E27FC236}">
                <a16:creationId xmlns:a16="http://schemas.microsoft.com/office/drawing/2014/main" id="{6DAC2486-5BE7-4399-9986-48045F5A20E3}"/>
              </a:ext>
            </a:extLst>
          </p:cNvPr>
          <p:cNvPicPr/>
          <p:nvPr/>
        </p:nvPicPr>
        <p:blipFill>
          <a:blip r:embed="rId3">
            <a:extLst>
              <a:ext uri="{28A0092B-C50C-407E-A947-70E740481C1C}">
                <a14:useLocalDpi xmlns:a14="http://schemas.microsoft.com/office/drawing/2010/main" val="0"/>
              </a:ext>
            </a:extLst>
          </a:blip>
          <a:stretch>
            <a:fillRect/>
          </a:stretch>
        </p:blipFill>
        <p:spPr>
          <a:xfrm>
            <a:off x="225363" y="2433981"/>
            <a:ext cx="5744307" cy="3844259"/>
          </a:xfrm>
          <a:prstGeom prst="rect">
            <a:avLst/>
          </a:prstGeom>
          <a:ln w="3175">
            <a:solidFill>
              <a:schemeClr val="tx1"/>
            </a:solidFill>
          </a:ln>
        </p:spPr>
      </p:pic>
      <p:pic>
        <p:nvPicPr>
          <p:cNvPr id="16" name="Picture 15">
            <a:extLst>
              <a:ext uri="{FF2B5EF4-FFF2-40B4-BE49-F238E27FC236}">
                <a16:creationId xmlns:a16="http://schemas.microsoft.com/office/drawing/2014/main" id="{A45BFA69-948E-4596-90CB-C8BA050524F0}"/>
              </a:ext>
            </a:extLst>
          </p:cNvPr>
          <p:cNvPicPr/>
          <p:nvPr/>
        </p:nvPicPr>
        <p:blipFill>
          <a:blip r:embed="rId4">
            <a:extLst>
              <a:ext uri="{28A0092B-C50C-407E-A947-70E740481C1C}">
                <a14:useLocalDpi xmlns:a14="http://schemas.microsoft.com/office/drawing/2010/main" val="0"/>
              </a:ext>
            </a:extLst>
          </a:blip>
          <a:stretch>
            <a:fillRect/>
          </a:stretch>
        </p:blipFill>
        <p:spPr>
          <a:xfrm>
            <a:off x="6221037" y="2433710"/>
            <a:ext cx="5745600" cy="3844800"/>
          </a:xfrm>
          <a:prstGeom prst="rect">
            <a:avLst/>
          </a:prstGeom>
          <a:ln w="3175">
            <a:solidFill>
              <a:schemeClr val="tx1"/>
            </a:solidFill>
          </a:ln>
        </p:spPr>
      </p:pic>
    </p:spTree>
    <p:extLst>
      <p:ext uri="{BB962C8B-B14F-4D97-AF65-F5344CB8AC3E}">
        <p14:creationId xmlns:p14="http://schemas.microsoft.com/office/powerpoint/2010/main" val="2260316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46</a:t>
            </a:fld>
            <a:endParaRPr lang="id-ID"/>
          </a:p>
        </p:txBody>
      </p:sp>
      <p:sp>
        <p:nvSpPr>
          <p:cNvPr id="5" name="Text Placeholder 2"/>
          <p:cNvSpPr txBox="1">
            <a:spLocks/>
          </p:cNvSpPr>
          <p:nvPr/>
        </p:nvSpPr>
        <p:spPr>
          <a:xfrm>
            <a:off x="632518" y="1355697"/>
            <a:ext cx="10926965" cy="951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00000"/>
              </a:lnSpc>
              <a:spcBef>
                <a:spcPts val="0"/>
              </a:spcBef>
            </a:pPr>
            <a:r>
              <a:rPr lang="ms-MY" sz="1800" b="1" i="1" dirty="0"/>
              <a:t>Wordcloud</a:t>
            </a:r>
          </a:p>
          <a:p>
            <a:pPr marL="0" indent="0" algn="just">
              <a:lnSpc>
                <a:spcPct val="100000"/>
              </a:lnSpc>
              <a:spcBef>
                <a:spcPts val="0"/>
              </a:spcBef>
              <a:buNone/>
            </a:pPr>
            <a:endParaRPr lang="ms-MY" sz="1800" b="1" i="1" dirty="0"/>
          </a:p>
          <a:p>
            <a:pPr marL="0" indent="0" algn="just">
              <a:lnSpc>
                <a:spcPct val="100000"/>
              </a:lnSpc>
              <a:spcBef>
                <a:spcPts val="0"/>
              </a:spcBef>
              <a:buNone/>
            </a:pPr>
            <a:r>
              <a:rPr lang="ms-MY" sz="1800" b="1" dirty="0"/>
              <a:t>	                 DATA POSITIF					      DATA NEGATIF</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Visualisasi</a:t>
            </a:r>
            <a:r>
              <a:rPr lang="en-US" dirty="0"/>
              <a:t> Data</a:t>
            </a:r>
            <a:endParaRPr lang="id-ID"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pic>
        <p:nvPicPr>
          <p:cNvPr id="17" name="Picture 16">
            <a:extLst>
              <a:ext uri="{FF2B5EF4-FFF2-40B4-BE49-F238E27FC236}">
                <a16:creationId xmlns:a16="http://schemas.microsoft.com/office/drawing/2014/main" id="{E14DFDB3-0755-40FD-A50C-0C878633E10A}"/>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219328" y="2307102"/>
            <a:ext cx="4320000" cy="4320000"/>
          </a:xfrm>
          <a:prstGeom prst="rect">
            <a:avLst/>
          </a:prstGeom>
          <a:ln w="3175" cap="flat" cmpd="sng" algn="ctr">
            <a:solidFill>
              <a:sysClr val="windowText" lastClr="00000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FD789412-33EF-41C4-B2ED-51603E0D9D50}"/>
              </a:ext>
            </a:extLst>
          </p:cNvPr>
          <p:cNvPicPr/>
          <p:nvPr/>
        </p:nvPicPr>
        <p:blipFill>
          <a:blip r:embed="rId4">
            <a:extLst>
              <a:ext uri="{28A0092B-C50C-407E-A947-70E740481C1C}">
                <a14:useLocalDpi xmlns:a14="http://schemas.microsoft.com/office/drawing/2010/main" val="0"/>
              </a:ext>
            </a:extLst>
          </a:blip>
          <a:stretch>
            <a:fillRect/>
          </a:stretch>
        </p:blipFill>
        <p:spPr>
          <a:xfrm>
            <a:off x="7033800" y="2307102"/>
            <a:ext cx="4320000" cy="4320000"/>
          </a:xfrm>
          <a:prstGeom prst="rect">
            <a:avLst/>
          </a:prstGeom>
          <a:ln w="3175">
            <a:solidFill>
              <a:schemeClr val="tx1"/>
            </a:solidFill>
          </a:ln>
        </p:spPr>
      </p:pic>
    </p:spTree>
    <p:extLst>
      <p:ext uri="{BB962C8B-B14F-4D97-AF65-F5344CB8AC3E}">
        <p14:creationId xmlns:p14="http://schemas.microsoft.com/office/powerpoint/2010/main" val="4224612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47</a:t>
            </a:fld>
            <a:endParaRPr lang="id-ID"/>
          </a:p>
        </p:txBody>
      </p:sp>
      <p:sp>
        <p:nvSpPr>
          <p:cNvPr id="5" name="Text Placeholder 2"/>
          <p:cNvSpPr txBox="1">
            <a:spLocks/>
          </p:cNvSpPr>
          <p:nvPr/>
        </p:nvSpPr>
        <p:spPr>
          <a:xfrm>
            <a:off x="632518" y="1355697"/>
            <a:ext cx="10926965" cy="951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a:lnSpc>
                <a:spcPct val="100000"/>
              </a:lnSpc>
              <a:spcBef>
                <a:spcPts val="0"/>
              </a:spcBef>
            </a:pPr>
            <a:r>
              <a:rPr lang="ms-MY" sz="1800" b="1" dirty="0"/>
              <a:t>Korelasi Antarkata</a:t>
            </a:r>
          </a:p>
          <a:p>
            <a:pPr marL="0" indent="0" algn="just">
              <a:lnSpc>
                <a:spcPct val="100000"/>
              </a:lnSpc>
              <a:spcBef>
                <a:spcPts val="0"/>
              </a:spcBef>
              <a:buNone/>
            </a:pPr>
            <a:endParaRPr lang="ms-MY" sz="1800" b="1" i="1" dirty="0"/>
          </a:p>
          <a:p>
            <a:pPr marL="0" indent="0" algn="just">
              <a:lnSpc>
                <a:spcPct val="100000"/>
              </a:lnSpc>
              <a:spcBef>
                <a:spcPts val="0"/>
              </a:spcBef>
              <a:buNone/>
            </a:pPr>
            <a:r>
              <a:rPr lang="ms-MY" sz="1800" b="1" dirty="0"/>
              <a:t>	                 DATA POSITIF					      DATA NEGATIF</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10205734"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Asosiasi</a:t>
            </a:r>
            <a:r>
              <a:rPr lang="en-US" dirty="0"/>
              <a:t> </a:t>
            </a:r>
            <a:r>
              <a:rPr lang="en-US" dirty="0" err="1"/>
              <a:t>Teks</a:t>
            </a:r>
            <a:endParaRPr lang="id-ID" dirty="0"/>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graphicFrame>
        <p:nvGraphicFramePr>
          <p:cNvPr id="3" name="Table 2">
            <a:extLst>
              <a:ext uri="{FF2B5EF4-FFF2-40B4-BE49-F238E27FC236}">
                <a16:creationId xmlns:a16="http://schemas.microsoft.com/office/drawing/2014/main" id="{C9104804-D526-4ADD-9D2D-3E507A4E40C4}"/>
              </a:ext>
            </a:extLst>
          </p:cNvPr>
          <p:cNvGraphicFramePr>
            <a:graphicFrameLocks noGrp="1"/>
          </p:cNvGraphicFramePr>
          <p:nvPr>
            <p:extLst>
              <p:ext uri="{D42A27DB-BD31-4B8C-83A1-F6EECF244321}">
                <p14:modId xmlns:p14="http://schemas.microsoft.com/office/powerpoint/2010/main" val="2593608487"/>
              </p:ext>
            </p:extLst>
          </p:nvPr>
        </p:nvGraphicFramePr>
        <p:xfrm>
          <a:off x="6375109" y="2257287"/>
          <a:ext cx="5619096" cy="4464188"/>
        </p:xfrm>
        <a:graphic>
          <a:graphicData uri="http://schemas.openxmlformats.org/drawingml/2006/table">
            <a:tbl>
              <a:tblPr firstRow="1" firstCol="1" bandRow="1"/>
              <a:tblGrid>
                <a:gridCol w="1123536">
                  <a:extLst>
                    <a:ext uri="{9D8B030D-6E8A-4147-A177-3AD203B41FA5}">
                      <a16:colId xmlns:a16="http://schemas.microsoft.com/office/drawing/2014/main" val="797342659"/>
                    </a:ext>
                  </a:extLst>
                </a:gridCol>
                <a:gridCol w="1123536">
                  <a:extLst>
                    <a:ext uri="{9D8B030D-6E8A-4147-A177-3AD203B41FA5}">
                      <a16:colId xmlns:a16="http://schemas.microsoft.com/office/drawing/2014/main" val="3126458271"/>
                    </a:ext>
                  </a:extLst>
                </a:gridCol>
                <a:gridCol w="1166066">
                  <a:extLst>
                    <a:ext uri="{9D8B030D-6E8A-4147-A177-3AD203B41FA5}">
                      <a16:colId xmlns:a16="http://schemas.microsoft.com/office/drawing/2014/main" val="2938189376"/>
                    </a:ext>
                  </a:extLst>
                </a:gridCol>
                <a:gridCol w="1081713">
                  <a:extLst>
                    <a:ext uri="{9D8B030D-6E8A-4147-A177-3AD203B41FA5}">
                      <a16:colId xmlns:a16="http://schemas.microsoft.com/office/drawing/2014/main" val="2702478898"/>
                    </a:ext>
                  </a:extLst>
                </a:gridCol>
                <a:gridCol w="1124245">
                  <a:extLst>
                    <a:ext uri="{9D8B030D-6E8A-4147-A177-3AD203B41FA5}">
                      <a16:colId xmlns:a16="http://schemas.microsoft.com/office/drawing/2014/main" val="3387301590"/>
                    </a:ext>
                  </a:extLst>
                </a:gridCol>
              </a:tblGrid>
              <a:tr h="266183">
                <a:tc>
                  <a:txBody>
                    <a:bodyPr/>
                    <a:lstStyle/>
                    <a:p>
                      <a:pPr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mati</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ganggu</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padam</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a:effectLst/>
                          <a:latin typeface="Times New Roman" panose="02020603050405020304" pitchFamily="18" charset="0"/>
                          <a:ea typeface="Calibri" panose="020F0502020204030204" pitchFamily="34" charset="0"/>
                          <a:cs typeface="Times New Roman" panose="02020603050405020304" pitchFamily="18" charset="0"/>
                        </a:rPr>
                        <a:t>susah</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200" b="1" i="1">
                          <a:effectLst/>
                          <a:latin typeface="Times New Roman" panose="02020603050405020304" pitchFamily="18" charset="0"/>
                          <a:ea typeface="Calibri" panose="020F0502020204030204" pitchFamily="34" charset="0"/>
                          <a:cs typeface="Times New Roman" panose="02020603050405020304" pitchFamily="18" charset="0"/>
                        </a:rPr>
                        <a:t>error</a:t>
                      </a:r>
                      <a:endParaRPr lang="en-ID"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848096"/>
                  </a:ext>
                </a:extLst>
              </a:tr>
              <a:tr h="4198005">
                <a:tc>
                  <a:txBody>
                    <a:bodyPr/>
                    <a:lstStyle/>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lampu</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0,53</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siang</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0,38</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bayar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0,30</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hidup</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0,30</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hujan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0,30</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ampas</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0,29</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bosan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lapor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0,35</a:t>
                      </a:r>
                    </a:p>
                    <a:p>
                      <a:pPr algn="l">
                        <a:lnSpc>
                          <a:spcPct val="150000"/>
                        </a:lnSpc>
                        <a:spcAft>
                          <a:spcPts val="0"/>
                        </a:spcAft>
                      </a:pPr>
                      <a:r>
                        <a:rPr lang="en-ID" sz="1200" i="1" dirty="0">
                          <a:effectLst/>
                          <a:latin typeface="Times New Roman" panose="02020603050405020304" pitchFamily="18" charset="0"/>
                          <a:ea typeface="Calibri" panose="020F0502020204030204" pitchFamily="34" charset="0"/>
                          <a:cs typeface="Times New Roman" panose="02020603050405020304" pitchFamily="18" charset="0"/>
                        </a:rPr>
                        <a:t>force </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0,33</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sering</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0,33</a:t>
                      </a:r>
                    </a:p>
                    <a:p>
                      <a:pPr algn="l">
                        <a:lnSpc>
                          <a:spcPct val="150000"/>
                        </a:lnSpc>
                        <a:spcAft>
                          <a:spcPts val="0"/>
                        </a:spcAft>
                      </a:pPr>
                      <a:r>
                        <a:rPr lang="en-ID" sz="1200" i="1" dirty="0">
                          <a:effectLst/>
                          <a:latin typeface="Times New Roman" panose="02020603050405020304" pitchFamily="18" charset="0"/>
                          <a:ea typeface="Calibri" panose="020F0502020204030204" pitchFamily="34" charset="0"/>
                          <a:cs typeface="Times New Roman" panose="02020603050405020304" pitchFamily="18" charset="0"/>
                        </a:rPr>
                        <a:t>close</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0,28</a:t>
                      </a:r>
                    </a:p>
                    <a:p>
                      <a:pPr algn="l">
                        <a:lnSpc>
                          <a:spcPct val="150000"/>
                        </a:lnSpc>
                        <a:spcAft>
                          <a:spcPts val="0"/>
                        </a:spcAft>
                      </a:pPr>
                      <a:r>
                        <a:rPr lang="en-ID" sz="1200" i="1" dirty="0">
                          <a:effectLst/>
                          <a:latin typeface="Times New Roman" panose="02020603050405020304" pitchFamily="18" charset="0"/>
                          <a:ea typeface="Calibri" panose="020F0502020204030204" pitchFamily="34" charset="0"/>
                          <a:cs typeface="Times New Roman" panose="02020603050405020304" pitchFamily="18" charset="0"/>
                        </a:rPr>
                        <a:t>mobile</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0,26</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listrik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0,25</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maaf</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konstruksi</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0,60</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lokal</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0,60</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pohon</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0,60</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rencana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0,60</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roboh</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0,60         </a:t>
                      </a: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sengat</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jarak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0,31</a:t>
                      </a:r>
                    </a:p>
                    <a:p>
                      <a:pPr algn="l">
                        <a:lnSpc>
                          <a:spcPct val="150000"/>
                        </a:lnSpc>
                        <a:spcAft>
                          <a:spcPts val="0"/>
                        </a:spcAf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naik          0,31</a:t>
                      </a:r>
                    </a:p>
                    <a:p>
                      <a:pPr algn="l">
                        <a:lnSpc>
                          <a:spcPct val="150000"/>
                        </a:lnSpc>
                        <a:spcAft>
                          <a:spcPts val="0"/>
                        </a:spcAft>
                      </a:pP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nyala         0,31</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saklar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0,31</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setrika</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0,31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ID" sz="1200" i="1" dirty="0">
                          <a:effectLst/>
                          <a:latin typeface="Times New Roman" panose="02020603050405020304" pitchFamily="18" charset="0"/>
                          <a:ea typeface="Calibri" panose="020F0502020204030204" pitchFamily="34" charset="0"/>
                          <a:cs typeface="Times New Roman" panose="02020603050405020304" pitchFamily="18" charset="0"/>
                        </a:rPr>
                        <a:t>server</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0,38</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cek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0,23 </a:t>
                      </a:r>
                    </a:p>
                    <a:p>
                      <a:pPr algn="l">
                        <a:lnSpc>
                          <a:spcPct val="150000"/>
                        </a:lnSpc>
                        <a:spcAft>
                          <a:spcPts val="0"/>
                        </a:spcAft>
                      </a:pPr>
                      <a:r>
                        <a:rPr lang="en-ID" sz="1200" i="1" dirty="0">
                          <a:effectLst/>
                          <a:latin typeface="Times New Roman" panose="02020603050405020304" pitchFamily="18" charset="0"/>
                          <a:ea typeface="Calibri" panose="020F0502020204030204" pitchFamily="34" charset="0"/>
                          <a:cs typeface="Times New Roman" panose="02020603050405020304" pitchFamily="18" charset="0"/>
                        </a:rPr>
                        <a:t>string</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0,23</a:t>
                      </a:r>
                    </a:p>
                    <a:p>
                      <a:pPr algn="l">
                        <a:lnSpc>
                          <a:spcPct val="150000"/>
                        </a:lnSpc>
                        <a:spcAft>
                          <a:spcPts val="0"/>
                        </a:spcAft>
                      </a:pPr>
                      <a:r>
                        <a:rPr lang="en-ID" sz="1200" i="1" dirty="0">
                          <a:effectLst/>
                          <a:latin typeface="Times New Roman" panose="02020603050405020304" pitchFamily="18" charset="0"/>
                          <a:ea typeface="Calibri" panose="020F0502020204030204" pitchFamily="34" charset="0"/>
                          <a:cs typeface="Times New Roman" panose="02020603050405020304" pitchFamily="18" charset="0"/>
                        </a:rPr>
                        <a:t>subtype</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0,23</a:t>
                      </a:r>
                    </a:p>
                    <a:p>
                      <a:pPr algn="l">
                        <a:lnSpc>
                          <a:spcPct val="150000"/>
                        </a:lnSpc>
                        <a:spcAft>
                          <a:spcPts val="0"/>
                        </a:spcAft>
                      </a:pPr>
                      <a:r>
                        <a:rPr lang="en-ID" sz="1200" dirty="0" err="1">
                          <a:effectLst/>
                          <a:latin typeface="Times New Roman" panose="02020603050405020304" pitchFamily="18" charset="0"/>
                          <a:ea typeface="Calibri" panose="020F0502020204030204" pitchFamily="34" charset="0"/>
                          <a:cs typeface="Times New Roman" panose="02020603050405020304" pitchFamily="18" charset="0"/>
                        </a:rPr>
                        <a:t>sibuk</a:t>
                      </a:r>
                      <a:r>
                        <a:rPr lang="en-ID" sz="1200" dirty="0">
                          <a:effectLst/>
                          <a:latin typeface="Times New Roman" panose="02020603050405020304" pitchFamily="18" charset="0"/>
                          <a:ea typeface="Calibri" panose="020F0502020204030204" pitchFamily="34" charset="0"/>
                          <a:cs typeface="Times New Roman" panose="02020603050405020304" pitchFamily="18" charset="0"/>
                        </a:rPr>
                        <a:t>          0,19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400984"/>
                  </a:ext>
                </a:extLst>
              </a:tr>
            </a:tbl>
          </a:graphicData>
        </a:graphic>
      </p:graphicFrame>
      <p:graphicFrame>
        <p:nvGraphicFramePr>
          <p:cNvPr id="7" name="Table 6">
            <a:extLst>
              <a:ext uri="{FF2B5EF4-FFF2-40B4-BE49-F238E27FC236}">
                <a16:creationId xmlns:a16="http://schemas.microsoft.com/office/drawing/2014/main" id="{86FA0603-432A-41A0-BFC4-8F63597718A4}"/>
              </a:ext>
            </a:extLst>
          </p:cNvPr>
          <p:cNvGraphicFramePr>
            <a:graphicFrameLocks noGrp="1"/>
          </p:cNvGraphicFramePr>
          <p:nvPr>
            <p:extLst>
              <p:ext uri="{D42A27DB-BD31-4B8C-83A1-F6EECF244321}">
                <p14:modId xmlns:p14="http://schemas.microsoft.com/office/powerpoint/2010/main" val="4288220115"/>
              </p:ext>
            </p:extLst>
          </p:nvPr>
        </p:nvGraphicFramePr>
        <p:xfrm>
          <a:off x="694008" y="2257287"/>
          <a:ext cx="5401992" cy="4464188"/>
        </p:xfrm>
        <a:graphic>
          <a:graphicData uri="http://schemas.openxmlformats.org/drawingml/2006/table">
            <a:tbl>
              <a:tblPr firstRow="1" firstCol="1" bandRow="1"/>
              <a:tblGrid>
                <a:gridCol w="1080126">
                  <a:extLst>
                    <a:ext uri="{9D8B030D-6E8A-4147-A177-3AD203B41FA5}">
                      <a16:colId xmlns:a16="http://schemas.microsoft.com/office/drawing/2014/main" val="2730570069"/>
                    </a:ext>
                  </a:extLst>
                </a:gridCol>
                <a:gridCol w="1080126">
                  <a:extLst>
                    <a:ext uri="{9D8B030D-6E8A-4147-A177-3AD203B41FA5}">
                      <a16:colId xmlns:a16="http://schemas.microsoft.com/office/drawing/2014/main" val="2056891111"/>
                    </a:ext>
                  </a:extLst>
                </a:gridCol>
                <a:gridCol w="1080126">
                  <a:extLst>
                    <a:ext uri="{9D8B030D-6E8A-4147-A177-3AD203B41FA5}">
                      <a16:colId xmlns:a16="http://schemas.microsoft.com/office/drawing/2014/main" val="4016285908"/>
                    </a:ext>
                  </a:extLst>
                </a:gridCol>
                <a:gridCol w="1080807">
                  <a:extLst>
                    <a:ext uri="{9D8B030D-6E8A-4147-A177-3AD203B41FA5}">
                      <a16:colId xmlns:a16="http://schemas.microsoft.com/office/drawing/2014/main" val="2924921569"/>
                    </a:ext>
                  </a:extLst>
                </a:gridCol>
                <a:gridCol w="1080807">
                  <a:extLst>
                    <a:ext uri="{9D8B030D-6E8A-4147-A177-3AD203B41FA5}">
                      <a16:colId xmlns:a16="http://schemas.microsoft.com/office/drawing/2014/main" val="381939762"/>
                    </a:ext>
                  </a:extLst>
                </a:gridCol>
              </a:tblGrid>
              <a:tr h="210594">
                <a:tc>
                  <a:txBody>
                    <a:bodyPr/>
                    <a:lstStyle/>
                    <a:p>
                      <a:pPr algn="ctr">
                        <a:lnSpc>
                          <a:spcPct val="150000"/>
                        </a:lnSpc>
                        <a:spcAft>
                          <a:spcPts val="0"/>
                        </a:spcAft>
                      </a:pPr>
                      <a:r>
                        <a:rPr lang="en-ID" sz="1000" b="1">
                          <a:effectLst/>
                          <a:latin typeface="Times New Roman" panose="02020603050405020304" pitchFamily="18" charset="0"/>
                          <a:ea typeface="Calibri" panose="020F0502020204030204" pitchFamily="34" charset="0"/>
                          <a:cs typeface="Times New Roman" panose="02020603050405020304" pitchFamily="18" charset="0"/>
                        </a:rPr>
                        <a:t>aplikasi</a:t>
                      </a:r>
                      <a:endParaRPr lang="en-ID"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986" marR="57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000" b="1">
                          <a:effectLst/>
                          <a:latin typeface="Times New Roman" panose="02020603050405020304" pitchFamily="18" charset="0"/>
                          <a:ea typeface="Calibri" panose="020F0502020204030204" pitchFamily="34" charset="0"/>
                          <a:cs typeface="Times New Roman" panose="02020603050405020304" pitchFamily="18" charset="0"/>
                        </a:rPr>
                        <a:t>transaksi</a:t>
                      </a:r>
                      <a:endParaRPr lang="en-ID"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986" marR="57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000" b="1">
                          <a:effectLst/>
                          <a:latin typeface="Times New Roman" panose="02020603050405020304" pitchFamily="18" charset="0"/>
                          <a:ea typeface="Calibri" panose="020F0502020204030204" pitchFamily="34" charset="0"/>
                          <a:cs typeface="Times New Roman" panose="02020603050405020304" pitchFamily="18" charset="0"/>
                        </a:rPr>
                        <a:t>layanan</a:t>
                      </a:r>
                      <a:endParaRPr lang="en-ID"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986" marR="57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000" b="1">
                          <a:effectLst/>
                          <a:latin typeface="Times New Roman" panose="02020603050405020304" pitchFamily="18" charset="0"/>
                          <a:ea typeface="Calibri" panose="020F0502020204030204" pitchFamily="34" charset="0"/>
                          <a:cs typeface="Times New Roman" panose="02020603050405020304" pitchFamily="18" charset="0"/>
                        </a:rPr>
                        <a:t>cepat</a:t>
                      </a:r>
                      <a:endParaRPr lang="en-ID"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986" marR="57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D" sz="1000" b="1">
                          <a:effectLst/>
                          <a:latin typeface="Times New Roman" panose="02020603050405020304" pitchFamily="18" charset="0"/>
                          <a:ea typeface="Calibri" panose="020F0502020204030204" pitchFamily="34" charset="0"/>
                          <a:cs typeface="Times New Roman" panose="02020603050405020304" pitchFamily="18" charset="0"/>
                        </a:rPr>
                        <a:t>harga</a:t>
                      </a:r>
                      <a:endParaRPr lang="en-ID" sz="1000">
                        <a:effectLst/>
                        <a:latin typeface="Times New Roman" panose="02020603050405020304" pitchFamily="18" charset="0"/>
                        <a:ea typeface="Calibri" panose="020F0502020204030204" pitchFamily="34" charset="0"/>
                        <a:cs typeface="Times New Roman" panose="02020603050405020304" pitchFamily="18" charset="0"/>
                      </a:endParaRPr>
                    </a:p>
                  </a:txBody>
                  <a:tcPr marL="57986" marR="57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8886329"/>
                  </a:ext>
                </a:extLst>
              </a:tr>
              <a:tr h="4253594">
                <a:tc>
                  <a:txBody>
                    <a:bodyPr/>
                    <a:lstStyle/>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bagus</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0,18</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mutasi</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0,18</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tolong</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0,18</a:t>
                      </a:r>
                    </a:p>
                    <a:p>
                      <a:pPr algn="l">
                        <a:lnSpc>
                          <a:spcPct val="150000"/>
                        </a:lnSpc>
                        <a:spcAft>
                          <a:spcPts val="0"/>
                        </a:spcAft>
                      </a:pPr>
                      <a:r>
                        <a:rPr lang="en-ID" sz="1000" i="1" dirty="0">
                          <a:effectLst/>
                          <a:latin typeface="Times New Roman" panose="02020603050405020304" pitchFamily="18" charset="0"/>
                          <a:ea typeface="Calibri" panose="020F0502020204030204" pitchFamily="34" charset="0"/>
                          <a:cs typeface="Times New Roman" panose="02020603050405020304" pitchFamily="18" charset="0"/>
                        </a:rPr>
                        <a:t>upgrade</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0,17</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rekening</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0,17</a:t>
                      </a:r>
                    </a:p>
                  </a:txBody>
                  <a:tcPr marL="57986" marR="57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manual           0,43</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putar</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0,43</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hasil</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0,22</a:t>
                      </a:r>
                    </a:p>
                    <a:p>
                      <a:pPr algn="l">
                        <a:lnSpc>
                          <a:spcPct val="150000"/>
                        </a:lnSpc>
                        <a:spcAft>
                          <a:spcPts val="0"/>
                        </a:spcAft>
                      </a:pP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status              0,22</a:t>
                      </a:r>
                    </a:p>
                    <a:p>
                      <a:pPr algn="l">
                        <a:lnSpc>
                          <a:spcPct val="150000"/>
                        </a:lnSpc>
                        <a:spcAft>
                          <a:spcPts val="0"/>
                        </a:spcAft>
                      </a:pP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transfer           0,21</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beli</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0,20</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tombol</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0,17</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riwayat</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0,17</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tampil</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0,17</a:t>
                      </a:r>
                    </a:p>
                  </a:txBody>
                  <a:tcPr marL="57986" marR="57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gunung</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0,18</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posko</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0,18</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ajak</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0,17</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bicara</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0,17</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ekstra</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0,17         </a:t>
                      </a: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jasa</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0,17</a:t>
                      </a:r>
                    </a:p>
                  </a:txBody>
                  <a:tcPr marL="57986" marR="57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respon</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0,27</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tanggap</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0,19</a:t>
                      </a:r>
                    </a:p>
                    <a:p>
                      <a:pPr algn="l">
                        <a:lnSpc>
                          <a:spcPct val="150000"/>
                        </a:lnSpc>
                        <a:spcAft>
                          <a:spcPts val="0"/>
                        </a:spcAft>
                      </a:pPr>
                      <a:r>
                        <a:rPr lang="en-ID" sz="1000" i="1" dirty="0">
                          <a:effectLst/>
                          <a:latin typeface="Times New Roman" panose="02020603050405020304" pitchFamily="18" charset="0"/>
                          <a:ea typeface="Calibri" panose="020F0502020204030204" pitchFamily="34" charset="0"/>
                          <a:cs typeface="Times New Roman" panose="02020603050405020304" pitchFamily="18" charset="0"/>
                        </a:rPr>
                        <a:t>rating</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0,17</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ramah</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0,16</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posisi</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0,16</a:t>
                      </a:r>
                    </a:p>
                    <a:p>
                      <a:pPr algn="l">
                        <a:lnSpc>
                          <a:spcPct val="150000"/>
                        </a:lnSpc>
                        <a:spcAft>
                          <a:spcPts val="0"/>
                        </a:spcAft>
                      </a:pP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a:t>
                      </a:r>
                    </a:p>
                  </a:txBody>
                  <a:tcPr marL="57986" marR="57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percaya</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0,58</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tingkat</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0,58 </a:t>
                      </a:r>
                    </a:p>
                    <a:p>
                      <a:pPr algn="l">
                        <a:lnSpc>
                          <a:spcPct val="150000"/>
                        </a:lnSpc>
                        <a:spcAft>
                          <a:spcPts val="0"/>
                        </a:spcAft>
                      </a:pPr>
                      <a:r>
                        <a:rPr lang="en-ID" sz="1000" dirty="0" err="1">
                          <a:effectLst/>
                          <a:latin typeface="Times New Roman" panose="02020603050405020304" pitchFamily="18" charset="0"/>
                          <a:ea typeface="Calibri" panose="020F0502020204030204" pitchFamily="34" charset="0"/>
                          <a:cs typeface="Times New Roman" panose="02020603050405020304" pitchFamily="18" charset="0"/>
                        </a:rPr>
                        <a:t>stabil</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0,36</a:t>
                      </a:r>
                    </a:p>
                    <a:p>
                      <a:pPr algn="l">
                        <a:lnSpc>
                          <a:spcPct val="150000"/>
                        </a:lnSpc>
                        <a:spcAft>
                          <a:spcPts val="0"/>
                        </a:spcAft>
                      </a:pP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admin             0,29</a:t>
                      </a:r>
                    </a:p>
                    <a:p>
                      <a:pPr algn="l">
                        <a:lnSpc>
                          <a:spcPct val="150000"/>
                        </a:lnSpc>
                        <a:spcAft>
                          <a:spcPts val="0"/>
                        </a:spcAft>
                      </a:pPr>
                      <a:r>
                        <a:rPr lang="en-ID" sz="1000" i="1" dirty="0">
                          <a:effectLst/>
                          <a:latin typeface="Times New Roman" panose="02020603050405020304" pitchFamily="18" charset="0"/>
                          <a:ea typeface="Calibri" panose="020F0502020204030204" pitchFamily="34" charset="0"/>
                          <a:cs typeface="Times New Roman" panose="02020603050405020304" pitchFamily="18" charset="0"/>
                        </a:rPr>
                        <a:t>mobile</a:t>
                      </a:r>
                      <a:r>
                        <a:rPr lang="en-ID" sz="1000" dirty="0">
                          <a:effectLst/>
                          <a:latin typeface="Times New Roman" panose="02020603050405020304" pitchFamily="18" charset="0"/>
                          <a:ea typeface="Calibri" panose="020F0502020204030204" pitchFamily="34" charset="0"/>
                          <a:cs typeface="Times New Roman" panose="02020603050405020304" pitchFamily="18" charset="0"/>
                        </a:rPr>
                        <a:t>            0,29</a:t>
                      </a:r>
                    </a:p>
                  </a:txBody>
                  <a:tcPr marL="57986" marR="57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5897458"/>
                  </a:ext>
                </a:extLst>
              </a:tr>
            </a:tbl>
          </a:graphicData>
        </a:graphic>
      </p:graphicFrame>
    </p:spTree>
    <p:extLst>
      <p:ext uri="{BB962C8B-B14F-4D97-AF65-F5344CB8AC3E}">
        <p14:creationId xmlns:p14="http://schemas.microsoft.com/office/powerpoint/2010/main" val="21700509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5" name="Rectangle 4"/>
          <p:cNvSpPr/>
          <p:nvPr/>
        </p:nvSpPr>
        <p:spPr>
          <a:xfrm>
            <a:off x="0" y="0"/>
            <a:ext cx="12200532" cy="6896781"/>
          </a:xfrm>
          <a:prstGeom prst="rect">
            <a:avLst/>
          </a:prstGeom>
          <a:gradFill flip="none" rotWithShape="1">
            <a:gsLst>
              <a:gs pos="0">
                <a:schemeClr val="accent3">
                  <a:lumMod val="75000"/>
                  <a:alpha val="85000"/>
                </a:schemeClr>
              </a:gs>
              <a:gs pos="74000">
                <a:schemeClr val="accent6">
                  <a:alpha val="85000"/>
                </a:schemeClr>
              </a:gs>
              <a:gs pos="100000">
                <a:schemeClr val="accent3">
                  <a:lumMod val="75000"/>
                  <a:alpha val="8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itle 2"/>
          <p:cNvSpPr>
            <a:spLocks noGrp="1"/>
          </p:cNvSpPr>
          <p:nvPr>
            <p:ph type="title"/>
          </p:nvPr>
        </p:nvSpPr>
        <p:spPr>
          <a:xfrm>
            <a:off x="2084029" y="3433762"/>
            <a:ext cx="8023942" cy="978581"/>
          </a:xfrm>
          <a:solidFill>
            <a:schemeClr val="bg1">
              <a:alpha val="50000"/>
            </a:schemeClr>
          </a:solidFill>
        </p:spPr>
        <p:txBody>
          <a:bodyPr anchor="ctr">
            <a:normAutofit/>
          </a:bodyPr>
          <a:lstStyle/>
          <a:p>
            <a:pPr>
              <a:lnSpc>
                <a:spcPct val="100000"/>
              </a:lnSpc>
            </a:pPr>
            <a:r>
              <a:rPr lang="en-US" sz="4400" dirty="0"/>
              <a:t>DEMO PROGRAM</a:t>
            </a:r>
            <a:endParaRPr lang="id-ID" sz="4400" dirty="0"/>
          </a:p>
        </p:txBody>
      </p:sp>
      <p:sp>
        <p:nvSpPr>
          <p:cNvPr id="6" name="Oval 309"/>
          <p:cNvSpPr>
            <a:spLocks noChangeArrowheads="1"/>
          </p:cNvSpPr>
          <p:nvPr/>
        </p:nvSpPr>
        <p:spPr bwMode="auto">
          <a:xfrm>
            <a:off x="5641085" y="2314191"/>
            <a:ext cx="900000" cy="900000"/>
          </a:xfrm>
          <a:prstGeom prst="ellipse">
            <a:avLst/>
          </a:prstGeom>
          <a:solidFill>
            <a:schemeClr val="bg1">
              <a:alpha val="50000"/>
            </a:schemeClr>
          </a:solidFill>
        </p:spPr>
        <p:txBody>
          <a:bodyPr vert="horz" lIns="91440" tIns="45720" rIns="91440" bIns="45720" rtlCol="0" anchor="b">
            <a:normAutofit fontScale="77500" lnSpcReduction="20000"/>
          </a:bodyPr>
          <a:lstStyle/>
          <a:p>
            <a:pPr algn="ctr">
              <a:lnSpc>
                <a:spcPct val="90000"/>
              </a:lnSpc>
              <a:spcBef>
                <a:spcPct val="0"/>
              </a:spcBef>
            </a:pPr>
            <a:endParaRPr lang="id-ID" sz="6000">
              <a:latin typeface="+mj-lt"/>
              <a:ea typeface="+mj-ea"/>
              <a:cs typeface="+mj-cs"/>
            </a:endParaRPr>
          </a:p>
        </p:txBody>
      </p:sp>
      <p:sp>
        <p:nvSpPr>
          <p:cNvPr id="10" name="TextBox 9"/>
          <p:cNvSpPr txBox="1">
            <a:spLocks noChangeAspect="1"/>
          </p:cNvSpPr>
          <p:nvPr/>
        </p:nvSpPr>
        <p:spPr>
          <a:xfrm>
            <a:off x="5830266" y="2553606"/>
            <a:ext cx="540000" cy="421170"/>
          </a:xfrm>
          <a:custGeom>
            <a:avLst/>
            <a:gdLst/>
            <a:ahLst/>
            <a:cxnLst/>
            <a:rect l="l" t="t" r="r" b="b"/>
            <a:pathLst>
              <a:path w="114272" h="89126">
                <a:moveTo>
                  <a:pt x="5701" y="14859"/>
                </a:moveTo>
                <a:lnTo>
                  <a:pt x="38616" y="14859"/>
                </a:lnTo>
                <a:cubicBezTo>
                  <a:pt x="34390" y="18128"/>
                  <a:pt x="31236" y="20826"/>
                  <a:pt x="29154" y="22954"/>
                </a:cubicBezTo>
                <a:cubicBezTo>
                  <a:pt x="27072" y="25083"/>
                  <a:pt x="26033" y="26185"/>
                  <a:pt x="26038" y="26261"/>
                </a:cubicBezTo>
                <a:lnTo>
                  <a:pt x="11402" y="26261"/>
                </a:lnTo>
                <a:lnTo>
                  <a:pt x="11402" y="77724"/>
                </a:lnTo>
                <a:lnTo>
                  <a:pt x="85725" y="77724"/>
                </a:lnTo>
                <a:lnTo>
                  <a:pt x="85725" y="71549"/>
                </a:lnTo>
                <a:lnTo>
                  <a:pt x="97127" y="61942"/>
                </a:lnTo>
                <a:lnTo>
                  <a:pt x="97127" y="83425"/>
                </a:lnTo>
                <a:cubicBezTo>
                  <a:pt x="97074" y="85059"/>
                  <a:pt x="96495" y="86409"/>
                  <a:pt x="95388" y="87473"/>
                </a:cubicBezTo>
                <a:cubicBezTo>
                  <a:pt x="94281" y="88537"/>
                  <a:pt x="92960" y="89088"/>
                  <a:pt x="91426" y="89126"/>
                </a:cubicBezTo>
                <a:lnTo>
                  <a:pt x="5701" y="89126"/>
                </a:lnTo>
                <a:cubicBezTo>
                  <a:pt x="4067" y="89088"/>
                  <a:pt x="2718" y="88537"/>
                  <a:pt x="1654" y="87473"/>
                </a:cubicBezTo>
                <a:cubicBezTo>
                  <a:pt x="589" y="86409"/>
                  <a:pt x="38" y="85059"/>
                  <a:pt x="0" y="83425"/>
                </a:cubicBezTo>
                <a:lnTo>
                  <a:pt x="0" y="20560"/>
                </a:lnTo>
                <a:cubicBezTo>
                  <a:pt x="38" y="18926"/>
                  <a:pt x="589" y="17577"/>
                  <a:pt x="1654" y="16513"/>
                </a:cubicBezTo>
                <a:cubicBezTo>
                  <a:pt x="2718" y="15448"/>
                  <a:pt x="4067" y="14897"/>
                  <a:pt x="5701" y="14859"/>
                </a:cubicBezTo>
                <a:close/>
                <a:moveTo>
                  <a:pt x="76349" y="0"/>
                </a:moveTo>
                <a:lnTo>
                  <a:pt x="114272" y="28560"/>
                </a:lnTo>
                <a:lnTo>
                  <a:pt x="76349" y="58279"/>
                </a:lnTo>
                <a:lnTo>
                  <a:pt x="76349" y="37919"/>
                </a:lnTo>
                <a:cubicBezTo>
                  <a:pt x="68101" y="37838"/>
                  <a:pt x="61347" y="38459"/>
                  <a:pt x="56089" y="39783"/>
                </a:cubicBezTo>
                <a:cubicBezTo>
                  <a:pt x="50831" y="41108"/>
                  <a:pt x="46245" y="43627"/>
                  <a:pt x="42334" y="47341"/>
                </a:cubicBezTo>
                <a:cubicBezTo>
                  <a:pt x="38422" y="51055"/>
                  <a:pt x="34362" y="56455"/>
                  <a:pt x="30154" y="63541"/>
                </a:cubicBezTo>
                <a:cubicBezTo>
                  <a:pt x="30034" y="63303"/>
                  <a:pt x="30274" y="60922"/>
                  <a:pt x="30876" y="56399"/>
                </a:cubicBezTo>
                <a:cubicBezTo>
                  <a:pt x="31477" y="51876"/>
                  <a:pt x="33162" y="46638"/>
                  <a:pt x="35928" y="40686"/>
                </a:cubicBezTo>
                <a:cubicBezTo>
                  <a:pt x="38695" y="34734"/>
                  <a:pt x="43267" y="29497"/>
                  <a:pt x="49643" y="24973"/>
                </a:cubicBezTo>
                <a:cubicBezTo>
                  <a:pt x="56018" y="20450"/>
                  <a:pt x="64920" y="18069"/>
                  <a:pt x="76349" y="1783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id-ID" dirty="0"/>
          </a:p>
        </p:txBody>
      </p:sp>
    </p:spTree>
    <p:extLst>
      <p:ext uri="{BB962C8B-B14F-4D97-AF65-F5344CB8AC3E}">
        <p14:creationId xmlns:p14="http://schemas.microsoft.com/office/powerpoint/2010/main" val="3500994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49</a:t>
            </a:fld>
            <a:endParaRPr lang="id-ID"/>
          </a:p>
        </p:txBody>
      </p:sp>
      <p:sp>
        <p:nvSpPr>
          <p:cNvPr id="65" name="Text Placeholder 2"/>
          <p:cNvSpPr txBox="1">
            <a:spLocks/>
          </p:cNvSpPr>
          <p:nvPr/>
        </p:nvSpPr>
        <p:spPr>
          <a:xfrm>
            <a:off x="2800556" y="2845359"/>
            <a:ext cx="8553244" cy="11672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600" dirty="0"/>
              <a:t>Pengujian sistem dilakukan menggunakan lima jenis perbandingan data latih dan data uji. Dengan menggunakan perbandingan data latih dan data uji sebesar 90%:10%, diperoleh tingkat </a:t>
            </a:r>
            <a:r>
              <a:rPr lang="ms-MY" sz="1600" b="1" dirty="0"/>
              <a:t>akurasi tertinggi yaitu 90,88%</a:t>
            </a:r>
            <a:r>
              <a:rPr lang="ms-MY" sz="1600" dirty="0"/>
              <a:t>. Artinya dari 296 data ulasan yang diujikan, terdapat 269 ulasan yang benar diklasifikasikan oleh sistem.</a:t>
            </a:r>
            <a:endParaRPr lang="id-ID" sz="1600" dirty="0"/>
          </a:p>
        </p:txBody>
      </p:sp>
      <p:sp>
        <p:nvSpPr>
          <p:cNvPr id="67" name="Text Placeholder 2"/>
          <p:cNvSpPr txBox="1">
            <a:spLocks/>
          </p:cNvSpPr>
          <p:nvPr/>
        </p:nvSpPr>
        <p:spPr>
          <a:xfrm>
            <a:off x="2800556" y="1629828"/>
            <a:ext cx="8553244" cy="8296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600" dirty="0"/>
              <a:t>Algoritma </a:t>
            </a:r>
            <a:r>
              <a:rPr lang="ms-MY" sz="1600" i="1" dirty="0"/>
              <a:t>Naïve Bayes Classifier </a:t>
            </a:r>
            <a:r>
              <a:rPr lang="ms-MY" sz="1600" b="1" dirty="0"/>
              <a:t>mampu</a:t>
            </a:r>
            <a:r>
              <a:rPr lang="ms-MY" sz="1600" dirty="0"/>
              <a:t> dalam mengklasifikasikan data ulasan aplikasi PLN Mobile menjadi kelas sentimen positif dan negatif dengan baik setelah dilakukan pembersihan, normalisasi, dan labelisasi.</a:t>
            </a:r>
            <a:endParaRPr lang="id-ID" sz="1600" dirty="0"/>
          </a:p>
        </p:txBody>
      </p:sp>
      <p:grpSp>
        <p:nvGrpSpPr>
          <p:cNvPr id="4" name="Group 3">
            <a:extLst>
              <a:ext uri="{FF2B5EF4-FFF2-40B4-BE49-F238E27FC236}">
                <a16:creationId xmlns:a16="http://schemas.microsoft.com/office/drawing/2014/main" id="{59269C15-5FEF-411F-8C56-ABF07A8A74C6}"/>
              </a:ext>
            </a:extLst>
          </p:cNvPr>
          <p:cNvGrpSpPr/>
          <p:nvPr/>
        </p:nvGrpSpPr>
        <p:grpSpPr>
          <a:xfrm>
            <a:off x="838200" y="1460991"/>
            <a:ext cx="1477728" cy="1167283"/>
            <a:chOff x="838200" y="2156566"/>
            <a:chExt cx="1477728" cy="1167283"/>
          </a:xfrm>
        </p:grpSpPr>
        <p:sp>
          <p:nvSpPr>
            <p:cNvPr id="25" name="Rounded Rectangle 24">
              <a:extLst>
                <a:ext uri="{FF2B5EF4-FFF2-40B4-BE49-F238E27FC236}">
                  <a16:creationId xmlns:a16="http://schemas.microsoft.com/office/drawing/2014/main" id="{EC2B71A2-6505-44FA-8A60-BDBC7175DFB9}"/>
                </a:ext>
              </a:extLst>
            </p:cNvPr>
            <p:cNvSpPr/>
            <p:nvPr/>
          </p:nvSpPr>
          <p:spPr>
            <a:xfrm>
              <a:off x="838200" y="2156566"/>
              <a:ext cx="1477728" cy="116728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952A586-2B7D-415F-AF6D-8A5C273DF07E}"/>
                </a:ext>
              </a:extLst>
            </p:cNvPr>
            <p:cNvSpPr txBox="1"/>
            <p:nvPr/>
          </p:nvSpPr>
          <p:spPr>
            <a:xfrm>
              <a:off x="1322828" y="2355487"/>
              <a:ext cx="508473" cy="769441"/>
            </a:xfrm>
            <a:prstGeom prst="rect">
              <a:avLst/>
            </a:prstGeom>
            <a:noFill/>
          </p:spPr>
          <p:txBody>
            <a:bodyPr wrap="none" rtlCol="0">
              <a:spAutoFit/>
            </a:bodyPr>
            <a:lstStyle/>
            <a:p>
              <a:r>
                <a:rPr lang="id-ID" sz="4400" b="1" dirty="0">
                  <a:solidFill>
                    <a:schemeClr val="bg1"/>
                  </a:solidFill>
                  <a:latin typeface="+mj-lt"/>
                </a:rPr>
                <a:t>1</a:t>
              </a:r>
            </a:p>
          </p:txBody>
        </p:sp>
      </p:grpSp>
      <p:grpSp>
        <p:nvGrpSpPr>
          <p:cNvPr id="5" name="Group 4">
            <a:extLst>
              <a:ext uri="{FF2B5EF4-FFF2-40B4-BE49-F238E27FC236}">
                <a16:creationId xmlns:a16="http://schemas.microsoft.com/office/drawing/2014/main" id="{819C3A57-153D-429D-B868-AEB81B00638C}"/>
              </a:ext>
            </a:extLst>
          </p:cNvPr>
          <p:cNvGrpSpPr/>
          <p:nvPr/>
        </p:nvGrpSpPr>
        <p:grpSpPr>
          <a:xfrm>
            <a:off x="838200" y="2821494"/>
            <a:ext cx="1477728" cy="1167283"/>
            <a:chOff x="3201203" y="1398595"/>
            <a:chExt cx="1477728" cy="1167283"/>
          </a:xfrm>
        </p:grpSpPr>
        <p:sp>
          <p:nvSpPr>
            <p:cNvPr id="28" name="Rounded Rectangle 59">
              <a:extLst>
                <a:ext uri="{FF2B5EF4-FFF2-40B4-BE49-F238E27FC236}">
                  <a16:creationId xmlns:a16="http://schemas.microsoft.com/office/drawing/2014/main" id="{4DDD9350-05C4-4EA9-904B-84C17644296A}"/>
                </a:ext>
              </a:extLst>
            </p:cNvPr>
            <p:cNvSpPr/>
            <p:nvPr/>
          </p:nvSpPr>
          <p:spPr>
            <a:xfrm>
              <a:off x="3201203" y="1398595"/>
              <a:ext cx="1477728" cy="11672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FDE9AF5-DCF1-4F31-BFC1-FB8CED6FD662}"/>
                </a:ext>
              </a:extLst>
            </p:cNvPr>
            <p:cNvSpPr txBox="1"/>
            <p:nvPr/>
          </p:nvSpPr>
          <p:spPr>
            <a:xfrm>
              <a:off x="3685831" y="1597516"/>
              <a:ext cx="508473" cy="769441"/>
            </a:xfrm>
            <a:prstGeom prst="rect">
              <a:avLst/>
            </a:prstGeom>
            <a:noFill/>
          </p:spPr>
          <p:txBody>
            <a:bodyPr wrap="none" rtlCol="0">
              <a:spAutoFit/>
            </a:bodyPr>
            <a:lstStyle/>
            <a:p>
              <a:r>
                <a:rPr lang="id-ID" sz="4400" b="1" dirty="0">
                  <a:solidFill>
                    <a:schemeClr val="bg1"/>
                  </a:solidFill>
                  <a:latin typeface="+mj-lt"/>
                </a:rPr>
                <a:t>2</a:t>
              </a:r>
            </a:p>
          </p:txBody>
        </p:sp>
      </p:grpSp>
      <p:grpSp>
        <p:nvGrpSpPr>
          <p:cNvPr id="6" name="Group 5">
            <a:extLst>
              <a:ext uri="{FF2B5EF4-FFF2-40B4-BE49-F238E27FC236}">
                <a16:creationId xmlns:a16="http://schemas.microsoft.com/office/drawing/2014/main" id="{66A77F88-9077-4796-AFA1-A6DEE553AA8C}"/>
              </a:ext>
            </a:extLst>
          </p:cNvPr>
          <p:cNvGrpSpPr/>
          <p:nvPr/>
        </p:nvGrpSpPr>
        <p:grpSpPr>
          <a:xfrm>
            <a:off x="838200" y="4181997"/>
            <a:ext cx="1477728" cy="1167283"/>
            <a:chOff x="5588340" y="4801292"/>
            <a:chExt cx="1477728" cy="1167283"/>
          </a:xfrm>
        </p:grpSpPr>
        <p:sp>
          <p:nvSpPr>
            <p:cNvPr id="30" name="Rounded Rectangle 45">
              <a:extLst>
                <a:ext uri="{FF2B5EF4-FFF2-40B4-BE49-F238E27FC236}">
                  <a16:creationId xmlns:a16="http://schemas.microsoft.com/office/drawing/2014/main" id="{38A213CD-AED3-4744-862E-93D0C72CF84F}"/>
                </a:ext>
              </a:extLst>
            </p:cNvPr>
            <p:cNvSpPr/>
            <p:nvPr/>
          </p:nvSpPr>
          <p:spPr>
            <a:xfrm>
              <a:off x="5588340" y="4801292"/>
              <a:ext cx="1477728" cy="116728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00D112F8-9723-4C15-9A7F-7FB3E25B84FA}"/>
                </a:ext>
              </a:extLst>
            </p:cNvPr>
            <p:cNvSpPr txBox="1"/>
            <p:nvPr/>
          </p:nvSpPr>
          <p:spPr>
            <a:xfrm>
              <a:off x="6072968" y="5000213"/>
              <a:ext cx="508473" cy="769441"/>
            </a:xfrm>
            <a:prstGeom prst="rect">
              <a:avLst/>
            </a:prstGeom>
            <a:noFill/>
          </p:spPr>
          <p:txBody>
            <a:bodyPr wrap="none" rtlCol="0">
              <a:spAutoFit/>
            </a:bodyPr>
            <a:lstStyle/>
            <a:p>
              <a:r>
                <a:rPr lang="id-ID" sz="4400" b="1" dirty="0">
                  <a:solidFill>
                    <a:schemeClr val="bg1"/>
                  </a:solidFill>
                  <a:latin typeface="+mj-lt"/>
                </a:rPr>
                <a:t>3</a:t>
              </a:r>
            </a:p>
          </p:txBody>
        </p:sp>
      </p:grpSp>
      <p:sp>
        <p:nvSpPr>
          <p:cNvPr id="20" name="Text Placeholder 2">
            <a:extLst>
              <a:ext uri="{FF2B5EF4-FFF2-40B4-BE49-F238E27FC236}">
                <a16:creationId xmlns:a16="http://schemas.microsoft.com/office/drawing/2014/main" id="{FC0AF448-6740-43DD-BA2C-8B39CB2ABE31}"/>
              </a:ext>
            </a:extLst>
          </p:cNvPr>
          <p:cNvSpPr txBox="1">
            <a:spLocks/>
          </p:cNvSpPr>
          <p:nvPr/>
        </p:nvSpPr>
        <p:spPr>
          <a:xfrm>
            <a:off x="2800556" y="4185889"/>
            <a:ext cx="8553244" cy="24064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600" dirty="0"/>
              <a:t>Berdasarkan hasil asosiasi teks yang dilakukan, secara umum dapat diketahui bahwa pengguna aplikasi PLN Mobile mayoritas membicarakan mengenai aplikasi, listrik, rumah, dan token karena selalu muncul baik pada kelas sentimen positif maupun negatif. Secara umum, metode asosiasi teks yang digunakan menunjukkan hasil </a:t>
            </a:r>
            <a:r>
              <a:rPr lang="ms-MY" sz="1600" b="1" dirty="0"/>
              <a:t>ekstraksi informasi </a:t>
            </a:r>
            <a:r>
              <a:rPr lang="ms-MY" sz="1600" dirty="0"/>
              <a:t>pada kelas positif di antaranya terkait aplikasi, transaksi, layanan, cepat, dan harga. Sedangkan pada kelas negatif yang sering dikeluhkan meliputi mati, ganggu, padam, susah, dan </a:t>
            </a:r>
            <a:r>
              <a:rPr lang="ms-MY" sz="1600" i="1" dirty="0"/>
              <a:t>error</a:t>
            </a:r>
            <a:r>
              <a:rPr lang="ms-MY" sz="1600" dirty="0"/>
              <a:t>.</a:t>
            </a:r>
            <a:endParaRPr lang="id-ID" sz="1600" dirty="0"/>
          </a:p>
        </p:txBody>
      </p:sp>
      <p:sp>
        <p:nvSpPr>
          <p:cNvPr id="23" name="Title 1">
            <a:extLst>
              <a:ext uri="{FF2B5EF4-FFF2-40B4-BE49-F238E27FC236}">
                <a16:creationId xmlns:a16="http://schemas.microsoft.com/office/drawing/2014/main" id="{E29D9C02-9A82-44BA-B60E-3B72CF274F0B}"/>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err="1"/>
              <a:t>Simpulan</a:t>
            </a:r>
            <a:endParaRPr lang="id-ID" dirty="0"/>
          </a:p>
        </p:txBody>
      </p:sp>
      <p:sp>
        <p:nvSpPr>
          <p:cNvPr id="24" name="Slide Number Placeholder 1">
            <a:extLst>
              <a:ext uri="{FF2B5EF4-FFF2-40B4-BE49-F238E27FC236}">
                <a16:creationId xmlns:a16="http://schemas.microsoft.com/office/drawing/2014/main" id="{49C2DFC4-B605-42BC-8222-664FD6F386C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5D9349-9402-440B-B8CA-5E26FDD5747A}" type="slidenum">
              <a:rPr lang="id-ID" smtClean="0"/>
              <a:pPr/>
              <a:t>49</a:t>
            </a:fld>
            <a:endParaRPr lang="id-ID"/>
          </a:p>
        </p:txBody>
      </p:sp>
      <p:sp>
        <p:nvSpPr>
          <p:cNvPr id="27" name="Rectangle 26">
            <a:extLst>
              <a:ext uri="{FF2B5EF4-FFF2-40B4-BE49-F238E27FC236}">
                <a16:creationId xmlns:a16="http://schemas.microsoft.com/office/drawing/2014/main" id="{AD735553-31E0-4461-8993-943BE7B417D0}"/>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132703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normAutofit lnSpcReduction="10000"/>
          </a:bodyPr>
          <a:lstStyle/>
          <a:p>
            <a:r>
              <a:rPr lang="id-ID" dirty="0"/>
              <a:t>01</a:t>
            </a:r>
          </a:p>
        </p:txBody>
      </p:sp>
      <p:sp>
        <p:nvSpPr>
          <p:cNvPr id="3" name="Text Placeholder 2"/>
          <p:cNvSpPr>
            <a:spLocks noGrp="1"/>
          </p:cNvSpPr>
          <p:nvPr>
            <p:ph type="body" sz="quarter" idx="16"/>
          </p:nvPr>
        </p:nvSpPr>
        <p:spPr>
          <a:xfrm>
            <a:off x="6142818" y="1564852"/>
            <a:ext cx="5220000" cy="1087434"/>
          </a:xfrm>
        </p:spPr>
        <p:txBody>
          <a:bodyPr/>
          <a:lstStyle/>
          <a:p>
            <a:pPr algn="just">
              <a:lnSpc>
                <a:spcPct val="150000"/>
              </a:lnSpc>
            </a:pPr>
            <a:r>
              <a:rPr lang="ms-MY" dirty="0"/>
              <a:t>Untuk mengetahui algoritma </a:t>
            </a:r>
            <a:r>
              <a:rPr lang="ms-MY" i="1" dirty="0"/>
              <a:t>Naïve Bayes Classifier</a:t>
            </a:r>
            <a:r>
              <a:rPr lang="ms-MY" dirty="0"/>
              <a:t> </a:t>
            </a:r>
            <a:r>
              <a:rPr lang="ms-MY" b="1" dirty="0"/>
              <a:t>mampu</a:t>
            </a:r>
            <a:r>
              <a:rPr lang="ms-MY" dirty="0"/>
              <a:t> dalam mengklasifikasikan ulasan aplikasi PLN Mobile ke dalam sentimen positif dan negatif.</a:t>
            </a:r>
            <a:endParaRPr lang="id-ID" dirty="0"/>
          </a:p>
        </p:txBody>
      </p:sp>
      <p:sp>
        <p:nvSpPr>
          <p:cNvPr id="4" name="Text Placeholder 3"/>
          <p:cNvSpPr>
            <a:spLocks noGrp="1"/>
          </p:cNvSpPr>
          <p:nvPr>
            <p:ph type="body" sz="quarter" idx="24"/>
          </p:nvPr>
        </p:nvSpPr>
        <p:spPr/>
        <p:txBody>
          <a:bodyPr>
            <a:normAutofit lnSpcReduction="10000"/>
          </a:bodyPr>
          <a:lstStyle/>
          <a:p>
            <a:r>
              <a:rPr lang="id-ID" dirty="0"/>
              <a:t>02</a:t>
            </a:r>
          </a:p>
        </p:txBody>
      </p:sp>
      <p:sp>
        <p:nvSpPr>
          <p:cNvPr id="5" name="Text Placeholder 4"/>
          <p:cNvSpPr>
            <a:spLocks noGrp="1"/>
          </p:cNvSpPr>
          <p:nvPr>
            <p:ph type="body" sz="quarter" idx="26"/>
          </p:nvPr>
        </p:nvSpPr>
        <p:spPr>
          <a:xfrm>
            <a:off x="6142818" y="3045957"/>
            <a:ext cx="5220000" cy="1063696"/>
          </a:xfrm>
        </p:spPr>
        <p:txBody>
          <a:bodyPr/>
          <a:lstStyle/>
          <a:p>
            <a:pPr algn="just">
              <a:lnSpc>
                <a:spcPct val="150000"/>
              </a:lnSpc>
            </a:pPr>
            <a:r>
              <a:rPr lang="ms-MY" dirty="0"/>
              <a:t>Untuk mengukur </a:t>
            </a:r>
            <a:r>
              <a:rPr lang="ms-MY" b="1" dirty="0"/>
              <a:t>akurasi</a:t>
            </a:r>
            <a:r>
              <a:rPr lang="ms-MY" dirty="0"/>
              <a:t> algoritma </a:t>
            </a:r>
            <a:r>
              <a:rPr lang="ms-MY" i="1" dirty="0"/>
              <a:t>Naïve Bayes Classifier</a:t>
            </a:r>
            <a:r>
              <a:rPr lang="ms-MY" dirty="0"/>
              <a:t> dalam mengklasifikasikan ulasan aplikasi PLN Mobile ke dalam sentimen positif dan negatif.</a:t>
            </a:r>
            <a:endParaRPr lang="id-ID" dirty="0"/>
          </a:p>
        </p:txBody>
      </p:sp>
      <p:sp>
        <p:nvSpPr>
          <p:cNvPr id="6" name="Text Placeholder 5"/>
          <p:cNvSpPr>
            <a:spLocks noGrp="1"/>
          </p:cNvSpPr>
          <p:nvPr>
            <p:ph type="body" sz="quarter" idx="30"/>
          </p:nvPr>
        </p:nvSpPr>
        <p:spPr/>
        <p:txBody>
          <a:bodyPr>
            <a:normAutofit lnSpcReduction="10000"/>
          </a:bodyPr>
          <a:lstStyle/>
          <a:p>
            <a:r>
              <a:rPr lang="id-ID" dirty="0"/>
              <a:t>03</a:t>
            </a:r>
          </a:p>
        </p:txBody>
      </p:sp>
      <p:sp>
        <p:nvSpPr>
          <p:cNvPr id="7" name="Text Placeholder 6"/>
          <p:cNvSpPr>
            <a:spLocks noGrp="1"/>
          </p:cNvSpPr>
          <p:nvPr>
            <p:ph type="body" sz="quarter" idx="32"/>
          </p:nvPr>
        </p:nvSpPr>
        <p:spPr>
          <a:xfrm>
            <a:off x="6142818" y="4533828"/>
            <a:ext cx="5220000" cy="1087435"/>
          </a:xfrm>
        </p:spPr>
        <p:txBody>
          <a:bodyPr/>
          <a:lstStyle/>
          <a:p>
            <a:pPr algn="just">
              <a:lnSpc>
                <a:spcPct val="150000"/>
              </a:lnSpc>
            </a:pPr>
            <a:r>
              <a:rPr lang="it-IT" dirty="0"/>
              <a:t>Untuk meng</a:t>
            </a:r>
            <a:r>
              <a:rPr lang="it-IT" b="1" dirty="0"/>
              <a:t>ekstraksi informasi</a:t>
            </a:r>
            <a:r>
              <a:rPr lang="it-IT" dirty="0"/>
              <a:t> penting dan berguna bagi pihak tertentu, yang diperoleh dari hasil asosiasi teks pada ulasan aplikasi PLN Mobile.</a:t>
            </a:r>
            <a:endParaRPr lang="id-ID" dirty="0"/>
          </a:p>
        </p:txBody>
      </p:sp>
      <p:sp>
        <p:nvSpPr>
          <p:cNvPr id="9" name="Slide Number Placeholder 8"/>
          <p:cNvSpPr>
            <a:spLocks noGrp="1"/>
          </p:cNvSpPr>
          <p:nvPr>
            <p:ph type="sldNum" sz="quarter" idx="35"/>
          </p:nvPr>
        </p:nvSpPr>
        <p:spPr/>
        <p:txBody>
          <a:bodyPr/>
          <a:lstStyle/>
          <a:p>
            <a:fld id="{C05D9349-9402-440B-B8CA-5E26FDD5747A}" type="slidenum">
              <a:rPr lang="id-ID" smtClean="0"/>
              <a:pPr/>
              <a:t>5</a:t>
            </a:fld>
            <a:endParaRPr lang="id-ID"/>
          </a:p>
        </p:txBody>
      </p:sp>
      <p:pic>
        <p:nvPicPr>
          <p:cNvPr id="11" name="Picture Placeholder 10"/>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234533" y="2077661"/>
            <a:ext cx="3335155" cy="3240000"/>
          </a:xfrm>
        </p:spPr>
      </p:pic>
      <p:sp>
        <p:nvSpPr>
          <p:cNvPr id="13" name="Title 1">
            <a:extLst>
              <a:ext uri="{FF2B5EF4-FFF2-40B4-BE49-F238E27FC236}">
                <a16:creationId xmlns:a16="http://schemas.microsoft.com/office/drawing/2014/main" id="{0209B8FE-FC49-4BCB-B1E8-E3E3BD8516A4}"/>
              </a:ext>
            </a:extLst>
          </p:cNvPr>
          <p:cNvSpPr>
            <a:spLocks noGrp="1"/>
          </p:cNvSpPr>
          <p:nvPr>
            <p:ph type="title"/>
          </p:nvPr>
        </p:nvSpPr>
        <p:spPr>
          <a:xfrm>
            <a:off x="726122" y="269590"/>
            <a:ext cx="4500971" cy="829607"/>
          </a:xfrm>
        </p:spPr>
        <p:txBody>
          <a:bodyPr>
            <a:normAutofit fontScale="90000"/>
          </a:bodyPr>
          <a:lstStyle/>
          <a:p>
            <a:r>
              <a:rPr lang="en-US" dirty="0" err="1"/>
              <a:t>Tujuan</a:t>
            </a:r>
            <a:r>
              <a:rPr lang="en-US" dirty="0"/>
              <a:t> </a:t>
            </a:r>
            <a:r>
              <a:rPr lang="en-US" dirty="0" err="1"/>
              <a:t>Penelitian</a:t>
            </a:r>
            <a:endParaRPr lang="id-ID" dirty="0"/>
          </a:p>
        </p:txBody>
      </p:sp>
      <p:sp>
        <p:nvSpPr>
          <p:cNvPr id="14" name="Rectangle 13">
            <a:extLst>
              <a:ext uri="{FF2B5EF4-FFF2-40B4-BE49-F238E27FC236}">
                <a16:creationId xmlns:a16="http://schemas.microsoft.com/office/drawing/2014/main" id="{E5563DAC-4A2C-4047-9DEB-35A28475AEA1}"/>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12722772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50</a:t>
            </a:fld>
            <a:endParaRPr lang="id-ID"/>
          </a:p>
        </p:txBody>
      </p:sp>
      <p:sp>
        <p:nvSpPr>
          <p:cNvPr id="65" name="Text Placeholder 2"/>
          <p:cNvSpPr txBox="1">
            <a:spLocks/>
          </p:cNvSpPr>
          <p:nvPr/>
        </p:nvSpPr>
        <p:spPr>
          <a:xfrm>
            <a:off x="2800556" y="2821495"/>
            <a:ext cx="8553244" cy="11672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600" dirty="0"/>
              <a:t>Sistem labelisasi kelas sentimen yang digunakan dalam penelitian ini hanya terbatas pada pendeteksian sentimen tiap kata menggunakan kamus lexicon, sehingga kata-kata dalam bentuk frasa dan klausa belum dapat teridentifikasi dengan baik. Untuk penelitian selanjutnya, </a:t>
            </a:r>
            <a:r>
              <a:rPr lang="ms-MY" sz="1600" b="1" dirty="0"/>
              <a:t>sebaiknya dapat menggunakan teknik labelisasi data yang mampu mendeteksi sentimen hingga dalam bentuk frasa dan klausa</a:t>
            </a:r>
            <a:r>
              <a:rPr lang="ms-MY" sz="1600" dirty="0"/>
              <a:t>.</a:t>
            </a:r>
            <a:endParaRPr lang="id-ID" sz="1600" dirty="0"/>
          </a:p>
        </p:txBody>
      </p:sp>
      <p:sp>
        <p:nvSpPr>
          <p:cNvPr id="66" name="Text Placeholder 2"/>
          <p:cNvSpPr txBox="1">
            <a:spLocks/>
          </p:cNvSpPr>
          <p:nvPr/>
        </p:nvSpPr>
        <p:spPr>
          <a:xfrm>
            <a:off x="2800555" y="5723029"/>
            <a:ext cx="8553242" cy="8296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600" dirty="0"/>
              <a:t>Bagi peneliti selanjutnya, </a:t>
            </a:r>
            <a:r>
              <a:rPr lang="ms-MY" sz="1600" b="1" dirty="0"/>
              <a:t>dapat menggunakan pendekatan atau algoritma machine learning yang lain </a:t>
            </a:r>
            <a:r>
              <a:rPr lang="ms-MY" sz="1600" dirty="0"/>
              <a:t>sebagai perbandingan terhadap performa algoritma </a:t>
            </a:r>
            <a:r>
              <a:rPr lang="ms-MY" sz="1600" i="1" dirty="0"/>
              <a:t>Naïve Bayes Classifier</a:t>
            </a:r>
            <a:r>
              <a:rPr lang="ms-MY" sz="1600" dirty="0"/>
              <a:t> dalam mengklasifikasikan sentimen ulasan pengguna aplikasi PLN Mobile.</a:t>
            </a:r>
            <a:endParaRPr lang="id-ID" sz="1600" dirty="0"/>
          </a:p>
        </p:txBody>
      </p:sp>
      <p:sp>
        <p:nvSpPr>
          <p:cNvPr id="67" name="Text Placeholder 2"/>
          <p:cNvSpPr txBox="1">
            <a:spLocks/>
          </p:cNvSpPr>
          <p:nvPr/>
        </p:nvSpPr>
        <p:spPr>
          <a:xfrm>
            <a:off x="2800556" y="1460992"/>
            <a:ext cx="8553244" cy="11672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600" dirty="0"/>
              <a:t>Bagi pihak PT PLN (Persero), hasil ekstraksi informasi dari ulasan-ulasan yang telah diberikan oleh pengguna, khususnya ulasan yang berbentuk negatif dapat dijadikan </a:t>
            </a:r>
            <a:r>
              <a:rPr lang="ms-MY" sz="1600" b="1" dirty="0"/>
              <a:t>bahan evaluasi dalam peningkatan kepuasan pengguna</a:t>
            </a:r>
            <a:r>
              <a:rPr lang="ms-MY" sz="1600" dirty="0"/>
              <a:t>, </a:t>
            </a:r>
            <a:r>
              <a:rPr lang="ms-MY" sz="1600" b="1" dirty="0"/>
              <a:t>memberikan pelayanan yang lebih baik untuk masa mendatang</a:t>
            </a:r>
            <a:r>
              <a:rPr lang="ms-MY" sz="1600" dirty="0"/>
              <a:t>, serta dapat digunakan untuk </a:t>
            </a:r>
            <a:r>
              <a:rPr lang="ms-MY" sz="1600" b="1" dirty="0"/>
              <a:t>pengembangan fitur dan pembaruan aplikasi pada versi selanjutnya</a:t>
            </a:r>
            <a:r>
              <a:rPr lang="ms-MY" sz="1600" dirty="0"/>
              <a:t>.</a:t>
            </a:r>
            <a:endParaRPr lang="id-ID" sz="1600" dirty="0"/>
          </a:p>
        </p:txBody>
      </p:sp>
      <p:grpSp>
        <p:nvGrpSpPr>
          <p:cNvPr id="4" name="Group 3">
            <a:extLst>
              <a:ext uri="{FF2B5EF4-FFF2-40B4-BE49-F238E27FC236}">
                <a16:creationId xmlns:a16="http://schemas.microsoft.com/office/drawing/2014/main" id="{59269C15-5FEF-411F-8C56-ABF07A8A74C6}"/>
              </a:ext>
            </a:extLst>
          </p:cNvPr>
          <p:cNvGrpSpPr/>
          <p:nvPr/>
        </p:nvGrpSpPr>
        <p:grpSpPr>
          <a:xfrm>
            <a:off x="838200" y="1460991"/>
            <a:ext cx="1477728" cy="1167283"/>
            <a:chOff x="838200" y="2156566"/>
            <a:chExt cx="1477728" cy="1167283"/>
          </a:xfrm>
        </p:grpSpPr>
        <p:sp>
          <p:nvSpPr>
            <p:cNvPr id="25" name="Rounded Rectangle 24">
              <a:extLst>
                <a:ext uri="{FF2B5EF4-FFF2-40B4-BE49-F238E27FC236}">
                  <a16:creationId xmlns:a16="http://schemas.microsoft.com/office/drawing/2014/main" id="{EC2B71A2-6505-44FA-8A60-BDBC7175DFB9}"/>
                </a:ext>
              </a:extLst>
            </p:cNvPr>
            <p:cNvSpPr/>
            <p:nvPr/>
          </p:nvSpPr>
          <p:spPr>
            <a:xfrm>
              <a:off x="838200" y="2156566"/>
              <a:ext cx="1477728" cy="116728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952A586-2B7D-415F-AF6D-8A5C273DF07E}"/>
                </a:ext>
              </a:extLst>
            </p:cNvPr>
            <p:cNvSpPr txBox="1"/>
            <p:nvPr/>
          </p:nvSpPr>
          <p:spPr>
            <a:xfrm>
              <a:off x="1322828" y="2355487"/>
              <a:ext cx="508473" cy="769441"/>
            </a:xfrm>
            <a:prstGeom prst="rect">
              <a:avLst/>
            </a:prstGeom>
            <a:noFill/>
          </p:spPr>
          <p:txBody>
            <a:bodyPr wrap="none" rtlCol="0">
              <a:spAutoFit/>
            </a:bodyPr>
            <a:lstStyle/>
            <a:p>
              <a:r>
                <a:rPr lang="id-ID" sz="4400" b="1" dirty="0">
                  <a:solidFill>
                    <a:schemeClr val="bg1"/>
                  </a:solidFill>
                  <a:latin typeface="+mj-lt"/>
                </a:rPr>
                <a:t>1</a:t>
              </a:r>
            </a:p>
          </p:txBody>
        </p:sp>
      </p:grpSp>
      <p:grpSp>
        <p:nvGrpSpPr>
          <p:cNvPr id="5" name="Group 4">
            <a:extLst>
              <a:ext uri="{FF2B5EF4-FFF2-40B4-BE49-F238E27FC236}">
                <a16:creationId xmlns:a16="http://schemas.microsoft.com/office/drawing/2014/main" id="{819C3A57-153D-429D-B868-AEB81B00638C}"/>
              </a:ext>
            </a:extLst>
          </p:cNvPr>
          <p:cNvGrpSpPr/>
          <p:nvPr/>
        </p:nvGrpSpPr>
        <p:grpSpPr>
          <a:xfrm>
            <a:off x="838200" y="2821494"/>
            <a:ext cx="1477728" cy="1167283"/>
            <a:chOff x="3201203" y="1398595"/>
            <a:chExt cx="1477728" cy="1167283"/>
          </a:xfrm>
        </p:grpSpPr>
        <p:sp>
          <p:nvSpPr>
            <p:cNvPr id="28" name="Rounded Rectangle 59">
              <a:extLst>
                <a:ext uri="{FF2B5EF4-FFF2-40B4-BE49-F238E27FC236}">
                  <a16:creationId xmlns:a16="http://schemas.microsoft.com/office/drawing/2014/main" id="{4DDD9350-05C4-4EA9-904B-84C17644296A}"/>
                </a:ext>
              </a:extLst>
            </p:cNvPr>
            <p:cNvSpPr/>
            <p:nvPr/>
          </p:nvSpPr>
          <p:spPr>
            <a:xfrm>
              <a:off x="3201203" y="1398595"/>
              <a:ext cx="1477728" cy="11672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FDE9AF5-DCF1-4F31-BFC1-FB8CED6FD662}"/>
                </a:ext>
              </a:extLst>
            </p:cNvPr>
            <p:cNvSpPr txBox="1"/>
            <p:nvPr/>
          </p:nvSpPr>
          <p:spPr>
            <a:xfrm>
              <a:off x="3685831" y="1597516"/>
              <a:ext cx="508473" cy="769441"/>
            </a:xfrm>
            <a:prstGeom prst="rect">
              <a:avLst/>
            </a:prstGeom>
            <a:noFill/>
          </p:spPr>
          <p:txBody>
            <a:bodyPr wrap="none" rtlCol="0">
              <a:spAutoFit/>
            </a:bodyPr>
            <a:lstStyle/>
            <a:p>
              <a:r>
                <a:rPr lang="id-ID" sz="4400" b="1" dirty="0">
                  <a:solidFill>
                    <a:schemeClr val="bg1"/>
                  </a:solidFill>
                  <a:latin typeface="+mj-lt"/>
                </a:rPr>
                <a:t>2</a:t>
              </a:r>
            </a:p>
          </p:txBody>
        </p:sp>
      </p:grpSp>
      <p:grpSp>
        <p:nvGrpSpPr>
          <p:cNvPr id="6" name="Group 5">
            <a:extLst>
              <a:ext uri="{FF2B5EF4-FFF2-40B4-BE49-F238E27FC236}">
                <a16:creationId xmlns:a16="http://schemas.microsoft.com/office/drawing/2014/main" id="{66A77F88-9077-4796-AFA1-A6DEE553AA8C}"/>
              </a:ext>
            </a:extLst>
          </p:cNvPr>
          <p:cNvGrpSpPr/>
          <p:nvPr/>
        </p:nvGrpSpPr>
        <p:grpSpPr>
          <a:xfrm>
            <a:off x="838200" y="4181997"/>
            <a:ext cx="1477728" cy="1167283"/>
            <a:chOff x="5588340" y="4801292"/>
            <a:chExt cx="1477728" cy="1167283"/>
          </a:xfrm>
        </p:grpSpPr>
        <p:sp>
          <p:nvSpPr>
            <p:cNvPr id="30" name="Rounded Rectangle 45">
              <a:extLst>
                <a:ext uri="{FF2B5EF4-FFF2-40B4-BE49-F238E27FC236}">
                  <a16:creationId xmlns:a16="http://schemas.microsoft.com/office/drawing/2014/main" id="{38A213CD-AED3-4744-862E-93D0C72CF84F}"/>
                </a:ext>
              </a:extLst>
            </p:cNvPr>
            <p:cNvSpPr/>
            <p:nvPr/>
          </p:nvSpPr>
          <p:spPr>
            <a:xfrm>
              <a:off x="5588340" y="4801292"/>
              <a:ext cx="1477728" cy="116728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00D112F8-9723-4C15-9A7F-7FB3E25B84FA}"/>
                </a:ext>
              </a:extLst>
            </p:cNvPr>
            <p:cNvSpPr txBox="1"/>
            <p:nvPr/>
          </p:nvSpPr>
          <p:spPr>
            <a:xfrm>
              <a:off x="6072968" y="5000213"/>
              <a:ext cx="508473" cy="769441"/>
            </a:xfrm>
            <a:prstGeom prst="rect">
              <a:avLst/>
            </a:prstGeom>
            <a:noFill/>
          </p:spPr>
          <p:txBody>
            <a:bodyPr wrap="none" rtlCol="0">
              <a:spAutoFit/>
            </a:bodyPr>
            <a:lstStyle/>
            <a:p>
              <a:r>
                <a:rPr lang="id-ID" sz="4400" b="1" dirty="0">
                  <a:solidFill>
                    <a:schemeClr val="bg1"/>
                  </a:solidFill>
                  <a:latin typeface="+mj-lt"/>
                </a:rPr>
                <a:t>3</a:t>
              </a:r>
            </a:p>
          </p:txBody>
        </p:sp>
      </p:grpSp>
      <p:grpSp>
        <p:nvGrpSpPr>
          <p:cNvPr id="8" name="Group 7">
            <a:extLst>
              <a:ext uri="{FF2B5EF4-FFF2-40B4-BE49-F238E27FC236}">
                <a16:creationId xmlns:a16="http://schemas.microsoft.com/office/drawing/2014/main" id="{B05A2BDE-61A0-480B-9163-D71F6E49E8EA}"/>
              </a:ext>
            </a:extLst>
          </p:cNvPr>
          <p:cNvGrpSpPr/>
          <p:nvPr/>
        </p:nvGrpSpPr>
        <p:grpSpPr>
          <a:xfrm>
            <a:off x="838200" y="5554192"/>
            <a:ext cx="1477728" cy="1167283"/>
            <a:chOff x="7848516" y="1413697"/>
            <a:chExt cx="1477728" cy="1167283"/>
          </a:xfrm>
        </p:grpSpPr>
        <p:sp>
          <p:nvSpPr>
            <p:cNvPr id="14" name="Rounded Rectangle 75">
              <a:extLst>
                <a:ext uri="{FF2B5EF4-FFF2-40B4-BE49-F238E27FC236}">
                  <a16:creationId xmlns:a16="http://schemas.microsoft.com/office/drawing/2014/main" id="{0C167A9D-5A92-43DD-880D-43A1567F9071}"/>
                </a:ext>
              </a:extLst>
            </p:cNvPr>
            <p:cNvSpPr/>
            <p:nvPr/>
          </p:nvSpPr>
          <p:spPr>
            <a:xfrm>
              <a:off x="7848516" y="1413697"/>
              <a:ext cx="1477728" cy="116728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FBEE6C9-1BE7-4304-9EAF-300F177D966C}"/>
                </a:ext>
              </a:extLst>
            </p:cNvPr>
            <p:cNvSpPr txBox="1"/>
            <p:nvPr/>
          </p:nvSpPr>
          <p:spPr>
            <a:xfrm>
              <a:off x="8333144" y="1612618"/>
              <a:ext cx="508473" cy="769441"/>
            </a:xfrm>
            <a:prstGeom prst="rect">
              <a:avLst/>
            </a:prstGeom>
            <a:noFill/>
          </p:spPr>
          <p:txBody>
            <a:bodyPr wrap="none" rtlCol="0">
              <a:spAutoFit/>
            </a:bodyPr>
            <a:lstStyle/>
            <a:p>
              <a:r>
                <a:rPr lang="id-ID" sz="4400" b="1" dirty="0">
                  <a:solidFill>
                    <a:schemeClr val="bg1"/>
                  </a:solidFill>
                  <a:latin typeface="+mj-lt"/>
                </a:rPr>
                <a:t>4</a:t>
              </a:r>
            </a:p>
          </p:txBody>
        </p:sp>
      </p:grpSp>
      <p:sp>
        <p:nvSpPr>
          <p:cNvPr id="20" name="Text Placeholder 2">
            <a:extLst>
              <a:ext uri="{FF2B5EF4-FFF2-40B4-BE49-F238E27FC236}">
                <a16:creationId xmlns:a16="http://schemas.microsoft.com/office/drawing/2014/main" id="{FC0AF448-6740-43DD-BA2C-8B39CB2ABE31}"/>
              </a:ext>
            </a:extLst>
          </p:cNvPr>
          <p:cNvSpPr txBox="1">
            <a:spLocks/>
          </p:cNvSpPr>
          <p:nvPr/>
        </p:nvSpPr>
        <p:spPr>
          <a:xfrm>
            <a:off x="2800555" y="4350834"/>
            <a:ext cx="8553243" cy="8296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600" dirty="0"/>
              <a:t>Dalam penelitian ini, data ulasan yang digunakan masih dibatasi untuk ulasan yang berbahasa Indonesia saja, sehingga </a:t>
            </a:r>
            <a:r>
              <a:rPr lang="ms-MY" sz="1600" b="1" dirty="0"/>
              <a:t>pada penelitian selanjutnya perlu dikembangkan menggunakan ulasan pada bahasa asing ataupun bahasa daerah</a:t>
            </a:r>
            <a:r>
              <a:rPr lang="ms-MY" sz="1600" dirty="0"/>
              <a:t>.</a:t>
            </a:r>
            <a:endParaRPr lang="id-ID" sz="1600" dirty="0"/>
          </a:p>
        </p:txBody>
      </p:sp>
      <p:sp>
        <p:nvSpPr>
          <p:cNvPr id="23" name="Title 1">
            <a:extLst>
              <a:ext uri="{FF2B5EF4-FFF2-40B4-BE49-F238E27FC236}">
                <a16:creationId xmlns:a16="http://schemas.microsoft.com/office/drawing/2014/main" id="{E29D9C02-9A82-44BA-B60E-3B72CF274F0B}"/>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a:t>Saran</a:t>
            </a:r>
            <a:endParaRPr lang="id-ID" dirty="0"/>
          </a:p>
        </p:txBody>
      </p:sp>
      <p:sp>
        <p:nvSpPr>
          <p:cNvPr id="21" name="Slide Number Placeholder 1">
            <a:extLst>
              <a:ext uri="{FF2B5EF4-FFF2-40B4-BE49-F238E27FC236}">
                <a16:creationId xmlns:a16="http://schemas.microsoft.com/office/drawing/2014/main" id="{FFDB2B1F-435C-4CF0-AA33-2B7FFD38215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5D9349-9402-440B-B8CA-5E26FDD5747A}" type="slidenum">
              <a:rPr lang="id-ID" smtClean="0"/>
              <a:pPr/>
              <a:t>50</a:t>
            </a:fld>
            <a:endParaRPr lang="id-ID"/>
          </a:p>
        </p:txBody>
      </p:sp>
      <p:sp>
        <p:nvSpPr>
          <p:cNvPr id="22" name="Rectangle 21">
            <a:extLst>
              <a:ext uri="{FF2B5EF4-FFF2-40B4-BE49-F238E27FC236}">
                <a16:creationId xmlns:a16="http://schemas.microsoft.com/office/drawing/2014/main" id="{079089D7-6497-4CF3-AA7B-4321048A4DEB}"/>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3367566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 1"/>
          <p:cNvSpPr/>
          <p:nvPr/>
        </p:nvSpPr>
        <p:spPr>
          <a:xfrm>
            <a:off x="-3491" y="3102818"/>
            <a:ext cx="7460343" cy="663306"/>
          </a:xfrm>
          <a:prstGeom prst="homePlate">
            <a:avLst>
              <a:gd name="adj" fmla="val 3249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a:solidFill>
                <a:prstClr val="white"/>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5478457" y="3538824"/>
            <a:ext cx="4305261" cy="3314139"/>
          </a:xfrm>
          <a:custGeom>
            <a:avLst/>
            <a:gdLst>
              <a:gd name="connsiteX0" fmla="*/ 2097315 w 4194629"/>
              <a:gd name="connsiteY0" fmla="*/ 0 h 3347999"/>
              <a:gd name="connsiteX1" fmla="*/ 2097316 w 4194629"/>
              <a:gd name="connsiteY1" fmla="*/ 0 h 3347999"/>
              <a:gd name="connsiteX2" fmla="*/ 4194629 w 4194629"/>
              <a:gd name="connsiteY2" fmla="*/ 3347999 h 3347999"/>
              <a:gd name="connsiteX3" fmla="*/ 0 w 4194629"/>
              <a:gd name="connsiteY3" fmla="*/ 3347999 h 3347999"/>
            </a:gdLst>
            <a:ahLst/>
            <a:cxnLst>
              <a:cxn ang="0">
                <a:pos x="connsiteX0" y="connsiteY0"/>
              </a:cxn>
              <a:cxn ang="0">
                <a:pos x="connsiteX1" y="connsiteY1"/>
              </a:cxn>
              <a:cxn ang="0">
                <a:pos x="connsiteX2" y="connsiteY2"/>
              </a:cxn>
              <a:cxn ang="0">
                <a:pos x="connsiteX3" y="connsiteY3"/>
              </a:cxn>
            </a:cxnLst>
            <a:rect l="l" t="t" r="r" b="b"/>
            <a:pathLst>
              <a:path w="4194629" h="3347999">
                <a:moveTo>
                  <a:pt x="2097315" y="0"/>
                </a:moveTo>
                <a:lnTo>
                  <a:pt x="2097316" y="0"/>
                </a:lnTo>
                <a:lnTo>
                  <a:pt x="4194629" y="3347999"/>
                </a:lnTo>
                <a:lnTo>
                  <a:pt x="0" y="3347999"/>
                </a:lnTo>
                <a:close/>
              </a:path>
            </a:pathLst>
          </a:custGeom>
          <a:effectLst>
            <a:outerShdw blurRad="63500" sx="102000" sy="102000" algn="ctr" rotWithShape="0">
              <a:prstClr val="black">
                <a:alpha val="40000"/>
              </a:prst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p:blipFill>
        <p:spPr>
          <a:xfrm>
            <a:off x="5431556" y="0"/>
            <a:ext cx="4399061" cy="3315600"/>
          </a:xfrm>
          <a:custGeom>
            <a:avLst/>
            <a:gdLst>
              <a:gd name="connsiteX0" fmla="*/ 0 w 4194629"/>
              <a:gd name="connsiteY0" fmla="*/ 0 h 3348000"/>
              <a:gd name="connsiteX1" fmla="*/ 4194629 w 4194629"/>
              <a:gd name="connsiteY1" fmla="*/ 0 h 3348000"/>
              <a:gd name="connsiteX2" fmla="*/ 2097315 w 4194629"/>
              <a:gd name="connsiteY2" fmla="*/ 3348000 h 3348000"/>
            </a:gdLst>
            <a:ahLst/>
            <a:cxnLst>
              <a:cxn ang="0">
                <a:pos x="connsiteX0" y="connsiteY0"/>
              </a:cxn>
              <a:cxn ang="0">
                <a:pos x="connsiteX1" y="connsiteY1"/>
              </a:cxn>
              <a:cxn ang="0">
                <a:pos x="connsiteX2" y="connsiteY2"/>
              </a:cxn>
            </a:cxnLst>
            <a:rect l="l" t="t" r="r" b="b"/>
            <a:pathLst>
              <a:path w="4194629" h="3348000">
                <a:moveTo>
                  <a:pt x="0" y="0"/>
                </a:moveTo>
                <a:lnTo>
                  <a:pt x="4194629" y="0"/>
                </a:lnTo>
                <a:lnTo>
                  <a:pt x="2097315" y="3348000"/>
                </a:lnTo>
                <a:close/>
              </a:path>
            </a:pathLst>
          </a:custGeom>
          <a:noFill/>
          <a:effectLst>
            <a:outerShdw blurRad="63500" sx="102000" sy="102000" algn="ctr" rotWithShape="0">
              <a:prstClr val="black">
                <a:alpha val="40000"/>
              </a:prstClr>
            </a:outerShdw>
          </a:effectLst>
        </p:spPr>
      </p:pic>
      <p:sp>
        <p:nvSpPr>
          <p:cNvPr id="5" name="TextBox 4"/>
          <p:cNvSpPr txBox="1"/>
          <p:nvPr/>
        </p:nvSpPr>
        <p:spPr>
          <a:xfrm>
            <a:off x="1387991" y="2179488"/>
            <a:ext cx="4442050" cy="923330"/>
          </a:xfrm>
          <a:prstGeom prst="rect">
            <a:avLst/>
          </a:prstGeom>
          <a:noFill/>
        </p:spPr>
        <p:txBody>
          <a:bodyPr wrap="none" rtlCol="0">
            <a:spAutoFit/>
          </a:bodyPr>
          <a:lstStyle/>
          <a:p>
            <a:pPr algn="ctr" defTabSz="914400"/>
            <a:r>
              <a:rPr lang="en-US" sz="5400" b="1" dirty="0" err="1">
                <a:solidFill>
                  <a:schemeClr val="accent1">
                    <a:lumMod val="50000"/>
                  </a:schemeClr>
                </a:solidFill>
                <a:latin typeface="+mj-lt"/>
              </a:rPr>
              <a:t>Terima</a:t>
            </a:r>
            <a:r>
              <a:rPr lang="en-US" sz="5400" b="1" dirty="0">
                <a:solidFill>
                  <a:schemeClr val="accent1">
                    <a:lumMod val="50000"/>
                  </a:schemeClr>
                </a:solidFill>
                <a:latin typeface="+mj-lt"/>
              </a:rPr>
              <a:t> </a:t>
            </a:r>
            <a:r>
              <a:rPr lang="en-US" sz="5400" b="1" dirty="0" err="1">
                <a:solidFill>
                  <a:schemeClr val="accent1">
                    <a:lumMod val="50000"/>
                  </a:schemeClr>
                </a:solidFill>
                <a:latin typeface="+mj-lt"/>
              </a:rPr>
              <a:t>kasih</a:t>
            </a:r>
            <a:r>
              <a:rPr lang="en-US" sz="5400" b="1" dirty="0">
                <a:solidFill>
                  <a:schemeClr val="accent1">
                    <a:lumMod val="50000"/>
                  </a:schemeClr>
                </a:solidFill>
                <a:latin typeface="+mj-lt"/>
              </a:rPr>
              <a:t>.</a:t>
            </a:r>
            <a:endParaRPr lang="id-ID" sz="5400" b="1" dirty="0">
              <a:solidFill>
                <a:schemeClr val="accent1">
                  <a:lumMod val="50000"/>
                </a:schemeClr>
              </a:solidFill>
              <a:latin typeface="+mj-lt"/>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34912" y="0"/>
            <a:ext cx="4257088" cy="3315600"/>
          </a:xfrm>
          <a:custGeom>
            <a:avLst/>
            <a:gdLst>
              <a:gd name="connsiteX0" fmla="*/ 2097315 w 4194629"/>
              <a:gd name="connsiteY0" fmla="*/ 0 h 3348000"/>
              <a:gd name="connsiteX1" fmla="*/ 4194629 w 4194629"/>
              <a:gd name="connsiteY1" fmla="*/ 3348000 h 3348000"/>
              <a:gd name="connsiteX2" fmla="*/ 0 w 4194629"/>
              <a:gd name="connsiteY2" fmla="*/ 3348000 h 3348000"/>
            </a:gdLst>
            <a:ahLst/>
            <a:cxnLst>
              <a:cxn ang="0">
                <a:pos x="connsiteX0" y="connsiteY0"/>
              </a:cxn>
              <a:cxn ang="0">
                <a:pos x="connsiteX1" y="connsiteY1"/>
              </a:cxn>
              <a:cxn ang="0">
                <a:pos x="connsiteX2" y="connsiteY2"/>
              </a:cxn>
            </a:cxnLst>
            <a:rect l="l" t="t" r="r" b="b"/>
            <a:pathLst>
              <a:path w="4194629" h="3348000">
                <a:moveTo>
                  <a:pt x="2097315" y="0"/>
                </a:moveTo>
                <a:lnTo>
                  <a:pt x="4194629" y="3348000"/>
                </a:lnTo>
                <a:lnTo>
                  <a:pt x="0" y="3348000"/>
                </a:lnTo>
                <a:close/>
              </a:path>
            </a:pathLst>
          </a:cu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rcRect/>
          <a:stretch/>
        </p:blipFill>
        <p:spPr>
          <a:xfrm>
            <a:off x="7997371" y="3543861"/>
            <a:ext cx="4194629" cy="3314139"/>
          </a:xfrm>
          <a:custGeom>
            <a:avLst/>
            <a:gdLst>
              <a:gd name="connsiteX0" fmla="*/ 0 w 4194629"/>
              <a:gd name="connsiteY0" fmla="*/ 0 h 3347999"/>
              <a:gd name="connsiteX1" fmla="*/ 4194629 w 4194629"/>
              <a:gd name="connsiteY1" fmla="*/ 0 h 3347999"/>
              <a:gd name="connsiteX2" fmla="*/ 2097316 w 4194629"/>
              <a:gd name="connsiteY2" fmla="*/ 3347999 h 3347999"/>
              <a:gd name="connsiteX3" fmla="*/ 2097315 w 4194629"/>
              <a:gd name="connsiteY3" fmla="*/ 3347999 h 3347999"/>
            </a:gdLst>
            <a:ahLst/>
            <a:cxnLst>
              <a:cxn ang="0">
                <a:pos x="connsiteX0" y="connsiteY0"/>
              </a:cxn>
              <a:cxn ang="0">
                <a:pos x="connsiteX1" y="connsiteY1"/>
              </a:cxn>
              <a:cxn ang="0">
                <a:pos x="connsiteX2" y="connsiteY2"/>
              </a:cxn>
              <a:cxn ang="0">
                <a:pos x="connsiteX3" y="connsiteY3"/>
              </a:cxn>
            </a:cxnLst>
            <a:rect l="l" t="t" r="r" b="b"/>
            <a:pathLst>
              <a:path w="4194629" h="3347999">
                <a:moveTo>
                  <a:pt x="0" y="0"/>
                </a:moveTo>
                <a:lnTo>
                  <a:pt x="4194629" y="0"/>
                </a:lnTo>
                <a:lnTo>
                  <a:pt x="2097316" y="3347999"/>
                </a:lnTo>
                <a:lnTo>
                  <a:pt x="2097315" y="3347999"/>
                </a:lnTo>
                <a:close/>
              </a:path>
            </a:pathLst>
          </a:custGeom>
          <a:effectLst>
            <a:outerShdw blurRad="63500" sx="102000" sy="102000" algn="ctr" rotWithShape="0">
              <a:prstClr val="black">
                <a:alpha val="40000"/>
              </a:prstClr>
            </a:outerShdw>
          </a:effectLst>
        </p:spPr>
      </p:pic>
      <p:sp>
        <p:nvSpPr>
          <p:cNvPr id="8" name="TextBox 7"/>
          <p:cNvSpPr txBox="1"/>
          <p:nvPr/>
        </p:nvSpPr>
        <p:spPr>
          <a:xfrm>
            <a:off x="546771" y="3249805"/>
            <a:ext cx="6359819" cy="369332"/>
          </a:xfrm>
          <a:prstGeom prst="rect">
            <a:avLst/>
          </a:prstGeom>
          <a:noFill/>
        </p:spPr>
        <p:txBody>
          <a:bodyPr wrap="none" rtlCol="0">
            <a:spAutoFit/>
          </a:bodyPr>
          <a:lstStyle/>
          <a:p>
            <a:pPr algn="ctr" defTabSz="914400"/>
            <a:r>
              <a:rPr lang="en-US" b="1" dirty="0" err="1">
                <a:solidFill>
                  <a:prstClr val="white"/>
                </a:solidFill>
              </a:rPr>
              <a:t>Jangan</a:t>
            </a:r>
            <a:r>
              <a:rPr lang="en-US" b="1" dirty="0">
                <a:solidFill>
                  <a:prstClr val="white"/>
                </a:solidFill>
              </a:rPr>
              <a:t> </a:t>
            </a:r>
            <a:r>
              <a:rPr lang="en-US" b="1" dirty="0" err="1">
                <a:solidFill>
                  <a:prstClr val="white"/>
                </a:solidFill>
              </a:rPr>
              <a:t>lupa</a:t>
            </a:r>
            <a:r>
              <a:rPr lang="en-US" b="1" dirty="0">
                <a:solidFill>
                  <a:prstClr val="white"/>
                </a:solidFill>
              </a:rPr>
              <a:t> </a:t>
            </a:r>
            <a:r>
              <a:rPr lang="en-US" b="1" dirty="0" err="1">
                <a:solidFill>
                  <a:prstClr val="white"/>
                </a:solidFill>
              </a:rPr>
              <a:t>isi</a:t>
            </a:r>
            <a:r>
              <a:rPr lang="en-US" b="1" dirty="0">
                <a:solidFill>
                  <a:prstClr val="white"/>
                </a:solidFill>
              </a:rPr>
              <a:t> </a:t>
            </a:r>
            <a:r>
              <a:rPr lang="en-US" b="1" dirty="0" err="1">
                <a:solidFill>
                  <a:prstClr val="white"/>
                </a:solidFill>
              </a:rPr>
              <a:t>presensi</a:t>
            </a:r>
            <a:r>
              <a:rPr lang="en-US" b="1" dirty="0">
                <a:solidFill>
                  <a:prstClr val="white"/>
                </a:solidFill>
              </a:rPr>
              <a:t> pada link: s.id/</a:t>
            </a:r>
            <a:r>
              <a:rPr lang="en-US" b="1" dirty="0" err="1">
                <a:solidFill>
                  <a:prstClr val="white"/>
                </a:solidFill>
              </a:rPr>
              <a:t>presensi_alfian</a:t>
            </a:r>
            <a:endParaRPr lang="id-ID" b="1" dirty="0">
              <a:solidFill>
                <a:prstClr val="white"/>
              </a:solidFill>
            </a:endParaRPr>
          </a:p>
        </p:txBody>
      </p:sp>
    </p:spTree>
    <p:extLst>
      <p:ext uri="{BB962C8B-B14F-4D97-AF65-F5344CB8AC3E}">
        <p14:creationId xmlns:p14="http://schemas.microsoft.com/office/powerpoint/2010/main" val="148184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4365254" y="3594247"/>
            <a:ext cx="455996" cy="510012"/>
          </a:xfrm>
        </p:spPr>
        <p:txBody>
          <a:bodyPr/>
          <a:lstStyle/>
          <a:p>
            <a:r>
              <a:rPr lang="en-US" sz="3200" b="1" dirty="0">
                <a:solidFill>
                  <a:schemeClr val="bg1"/>
                </a:solidFill>
              </a:rPr>
              <a:t>1</a:t>
            </a:r>
            <a:endParaRPr lang="id-ID" sz="3200" b="1" dirty="0">
              <a:solidFill>
                <a:schemeClr val="bg1"/>
              </a:solidFill>
            </a:endParaRPr>
          </a:p>
        </p:txBody>
      </p:sp>
      <p:sp>
        <p:nvSpPr>
          <p:cNvPr id="3" name="Text Placeholder 2"/>
          <p:cNvSpPr>
            <a:spLocks noGrp="1"/>
          </p:cNvSpPr>
          <p:nvPr>
            <p:ph type="body" sz="quarter" idx="20"/>
          </p:nvPr>
        </p:nvSpPr>
        <p:spPr>
          <a:xfrm>
            <a:off x="390234" y="2458421"/>
            <a:ext cx="3639132" cy="2999844"/>
          </a:xfrm>
        </p:spPr>
        <p:txBody>
          <a:bodyPr>
            <a:noAutofit/>
          </a:bodyPr>
          <a:lstStyle/>
          <a:p>
            <a:pPr algn="just">
              <a:lnSpc>
                <a:spcPct val="150000"/>
              </a:lnSpc>
            </a:pPr>
            <a:r>
              <a:rPr lang="ms-MY" sz="1800" b="1" dirty="0"/>
              <a:t>Bagi penulis</a:t>
            </a:r>
            <a:r>
              <a:rPr lang="ms-MY" sz="1800" dirty="0"/>
              <a:t>, menerapkan ilmu pengetauan yang telah diperoleh selama perkuliahan dan mengetahui implementasi algoritma </a:t>
            </a:r>
            <a:r>
              <a:rPr lang="ms-MY" sz="1800" i="1" dirty="0"/>
              <a:t>Naïve Bayes Classifier</a:t>
            </a:r>
            <a:r>
              <a:rPr lang="ms-MY" sz="1800" dirty="0"/>
              <a:t> dalam melakukan klasifikasi data ulasan aplikasi PLN Mobile.</a:t>
            </a:r>
            <a:endParaRPr lang="id-ID" sz="1800" dirty="0"/>
          </a:p>
        </p:txBody>
      </p:sp>
      <p:sp>
        <p:nvSpPr>
          <p:cNvPr id="5" name="Text Placeholder 4"/>
          <p:cNvSpPr>
            <a:spLocks noGrp="1"/>
          </p:cNvSpPr>
          <p:nvPr>
            <p:ph type="body" sz="quarter" idx="28"/>
          </p:nvPr>
        </p:nvSpPr>
        <p:spPr>
          <a:xfrm>
            <a:off x="6743131" y="621028"/>
            <a:ext cx="3239069" cy="2161434"/>
          </a:xfrm>
        </p:spPr>
        <p:txBody>
          <a:bodyPr>
            <a:noAutofit/>
          </a:bodyPr>
          <a:lstStyle/>
          <a:p>
            <a:pPr algn="just">
              <a:lnSpc>
                <a:spcPct val="150000"/>
              </a:lnSpc>
            </a:pPr>
            <a:r>
              <a:rPr lang="ms-MY" sz="1800" b="1" dirty="0"/>
              <a:t>Bagi lingkup akademis</a:t>
            </a:r>
            <a:r>
              <a:rPr lang="ms-MY" sz="1800" dirty="0"/>
              <a:t>, dapat dijadikan contoh studi kasus, acuan, serta referensi untuk melakukan penelitian terkait di masa mendatang.</a:t>
            </a:r>
            <a:endParaRPr lang="id-ID" sz="1800" dirty="0"/>
          </a:p>
        </p:txBody>
      </p:sp>
      <p:sp>
        <p:nvSpPr>
          <p:cNvPr id="7" name="Text Placeholder 6"/>
          <p:cNvSpPr>
            <a:spLocks noGrp="1"/>
          </p:cNvSpPr>
          <p:nvPr>
            <p:ph type="body" sz="quarter" idx="30"/>
          </p:nvPr>
        </p:nvSpPr>
        <p:spPr>
          <a:xfrm>
            <a:off x="8162636" y="3851469"/>
            <a:ext cx="3497325" cy="2161433"/>
          </a:xfrm>
        </p:spPr>
        <p:txBody>
          <a:bodyPr>
            <a:noAutofit/>
          </a:bodyPr>
          <a:lstStyle/>
          <a:p>
            <a:pPr algn="just">
              <a:lnSpc>
                <a:spcPct val="150000"/>
              </a:lnSpc>
            </a:pPr>
            <a:r>
              <a:rPr lang="ms-MY" sz="1800" b="1" dirty="0"/>
              <a:t>Bagi instansi</a:t>
            </a:r>
            <a:r>
              <a:rPr lang="ms-MY" sz="1800" dirty="0"/>
              <a:t>, dapat dijadikan sebagai wawasan dalam mengambil keputusan bagi PT PLN (Persero) maupun pihak lain yang membutuhkan.</a:t>
            </a:r>
            <a:endParaRPr lang="id-ID" sz="1800" dirty="0"/>
          </a:p>
        </p:txBody>
      </p:sp>
      <p:sp>
        <p:nvSpPr>
          <p:cNvPr id="9" name="Slide Number Placeholder 8"/>
          <p:cNvSpPr>
            <a:spLocks noGrp="1"/>
          </p:cNvSpPr>
          <p:nvPr>
            <p:ph type="sldNum" sz="quarter" idx="33"/>
          </p:nvPr>
        </p:nvSpPr>
        <p:spPr/>
        <p:txBody>
          <a:bodyPr/>
          <a:lstStyle/>
          <a:p>
            <a:fld id="{C05D9349-9402-440B-B8CA-5E26FDD5747A}" type="slidenum">
              <a:rPr lang="id-ID" smtClean="0"/>
              <a:pPr/>
              <a:t>6</a:t>
            </a:fld>
            <a:endParaRPr lang="id-ID"/>
          </a:p>
        </p:txBody>
      </p:sp>
      <p:sp>
        <p:nvSpPr>
          <p:cNvPr id="12" name="Title 1">
            <a:extLst>
              <a:ext uri="{FF2B5EF4-FFF2-40B4-BE49-F238E27FC236}">
                <a16:creationId xmlns:a16="http://schemas.microsoft.com/office/drawing/2014/main" id="{9716C3C7-CA4E-4A9B-96F8-3AE9573E9B79}"/>
              </a:ext>
            </a:extLst>
          </p:cNvPr>
          <p:cNvSpPr>
            <a:spLocks noGrp="1"/>
          </p:cNvSpPr>
          <p:nvPr>
            <p:ph type="title"/>
          </p:nvPr>
        </p:nvSpPr>
        <p:spPr>
          <a:xfrm>
            <a:off x="726122" y="269590"/>
            <a:ext cx="4801221" cy="829607"/>
          </a:xfrm>
        </p:spPr>
        <p:txBody>
          <a:bodyPr>
            <a:normAutofit fontScale="90000"/>
          </a:bodyPr>
          <a:lstStyle/>
          <a:p>
            <a:r>
              <a:rPr lang="en-US" dirty="0" err="1"/>
              <a:t>Manfaat</a:t>
            </a:r>
            <a:r>
              <a:rPr lang="en-US" dirty="0"/>
              <a:t> </a:t>
            </a:r>
            <a:r>
              <a:rPr lang="en-US" dirty="0" err="1"/>
              <a:t>Penelitian</a:t>
            </a:r>
            <a:endParaRPr lang="id-ID" dirty="0"/>
          </a:p>
        </p:txBody>
      </p:sp>
      <p:sp>
        <p:nvSpPr>
          <p:cNvPr id="15" name="Text Placeholder 1">
            <a:extLst>
              <a:ext uri="{FF2B5EF4-FFF2-40B4-BE49-F238E27FC236}">
                <a16:creationId xmlns:a16="http://schemas.microsoft.com/office/drawing/2014/main" id="{7457CDB0-7D0C-4B00-BD43-3FBD27DA7BBE}"/>
              </a:ext>
            </a:extLst>
          </p:cNvPr>
          <p:cNvSpPr txBox="1">
            <a:spLocks/>
          </p:cNvSpPr>
          <p:nvPr/>
        </p:nvSpPr>
        <p:spPr>
          <a:xfrm>
            <a:off x="5868002" y="2043446"/>
            <a:ext cx="455996" cy="5100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bg1"/>
                </a:solidFill>
              </a:rPr>
              <a:t>2</a:t>
            </a:r>
            <a:endParaRPr lang="id-ID" sz="3200" b="1" dirty="0">
              <a:solidFill>
                <a:schemeClr val="bg1"/>
              </a:solidFill>
            </a:endParaRPr>
          </a:p>
        </p:txBody>
      </p:sp>
      <p:sp>
        <p:nvSpPr>
          <p:cNvPr id="18" name="Text Placeholder 1">
            <a:extLst>
              <a:ext uri="{FF2B5EF4-FFF2-40B4-BE49-F238E27FC236}">
                <a16:creationId xmlns:a16="http://schemas.microsoft.com/office/drawing/2014/main" id="{B65545BB-633D-47A4-B08F-41227320182C}"/>
              </a:ext>
            </a:extLst>
          </p:cNvPr>
          <p:cNvSpPr txBox="1">
            <a:spLocks/>
          </p:cNvSpPr>
          <p:nvPr/>
        </p:nvSpPr>
        <p:spPr>
          <a:xfrm>
            <a:off x="7706640" y="2918987"/>
            <a:ext cx="455996" cy="51001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solidFill>
                  <a:schemeClr val="bg1"/>
                </a:solidFill>
              </a:rPr>
              <a:t>3</a:t>
            </a:r>
            <a:endParaRPr lang="id-ID" sz="3200" b="1" dirty="0">
              <a:solidFill>
                <a:schemeClr val="bg1"/>
              </a:solidFill>
            </a:endParaRPr>
          </a:p>
        </p:txBody>
      </p:sp>
      <p:sp>
        <p:nvSpPr>
          <p:cNvPr id="19" name="Rectangle 18">
            <a:extLst>
              <a:ext uri="{FF2B5EF4-FFF2-40B4-BE49-F238E27FC236}">
                <a16:creationId xmlns:a16="http://schemas.microsoft.com/office/drawing/2014/main" id="{3019DF5F-A387-4509-A721-93398E87CF37}"/>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3861129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0" b="15682"/>
          <a:stretch/>
        </p:blipFill>
        <p:spPr>
          <a:xfrm>
            <a:off x="0" y="-12676"/>
            <a:ext cx="12192000" cy="6883352"/>
          </a:xfrm>
          <a:prstGeom prst="rect">
            <a:avLst/>
          </a:prstGeom>
        </p:spPr>
      </p:pic>
      <p:sp>
        <p:nvSpPr>
          <p:cNvPr id="5" name="Rectangle 4"/>
          <p:cNvSpPr/>
          <p:nvPr/>
        </p:nvSpPr>
        <p:spPr>
          <a:xfrm>
            <a:off x="0" y="-19390"/>
            <a:ext cx="12192000" cy="6896781"/>
          </a:xfrm>
          <a:prstGeom prst="rect">
            <a:avLst/>
          </a:prstGeom>
          <a:gradFill flip="none" rotWithShape="1">
            <a:gsLst>
              <a:gs pos="0">
                <a:schemeClr val="accent3">
                  <a:lumMod val="75000"/>
                  <a:alpha val="85000"/>
                </a:schemeClr>
              </a:gs>
              <a:gs pos="74000">
                <a:schemeClr val="accent6">
                  <a:alpha val="85000"/>
                </a:schemeClr>
              </a:gs>
              <a:gs pos="100000">
                <a:schemeClr val="accent3">
                  <a:lumMod val="75000"/>
                  <a:alpha val="8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itle 2"/>
          <p:cNvSpPr>
            <a:spLocks noGrp="1"/>
          </p:cNvSpPr>
          <p:nvPr>
            <p:ph type="title"/>
          </p:nvPr>
        </p:nvSpPr>
        <p:spPr>
          <a:xfrm>
            <a:off x="2542458" y="3433762"/>
            <a:ext cx="7107084" cy="978581"/>
          </a:xfrm>
          <a:solidFill>
            <a:schemeClr val="bg1">
              <a:alpha val="50000"/>
            </a:schemeClr>
          </a:solidFill>
        </p:spPr>
        <p:txBody>
          <a:bodyPr anchor="ctr">
            <a:normAutofit/>
          </a:bodyPr>
          <a:lstStyle/>
          <a:p>
            <a:r>
              <a:rPr lang="id-ID" sz="4400" dirty="0"/>
              <a:t>KAJIAN PUSTAKA</a:t>
            </a:r>
          </a:p>
        </p:txBody>
      </p:sp>
      <p:sp>
        <p:nvSpPr>
          <p:cNvPr id="6" name="Oval 309"/>
          <p:cNvSpPr>
            <a:spLocks noChangeArrowheads="1"/>
          </p:cNvSpPr>
          <p:nvPr/>
        </p:nvSpPr>
        <p:spPr bwMode="auto">
          <a:xfrm>
            <a:off x="5641085" y="2314191"/>
            <a:ext cx="900000" cy="900000"/>
          </a:xfrm>
          <a:prstGeom prst="ellipse">
            <a:avLst/>
          </a:prstGeom>
          <a:solidFill>
            <a:schemeClr val="bg1">
              <a:alpha val="50000"/>
            </a:schemeClr>
          </a:solidFill>
        </p:spPr>
        <p:txBody>
          <a:bodyPr vert="horz" lIns="91440" tIns="45720" rIns="91440" bIns="45720" rtlCol="0" anchor="b">
            <a:normAutofit fontScale="77500" lnSpcReduction="20000"/>
          </a:bodyPr>
          <a:lstStyle/>
          <a:p>
            <a:pPr algn="ctr">
              <a:lnSpc>
                <a:spcPct val="90000"/>
              </a:lnSpc>
              <a:spcBef>
                <a:spcPct val="0"/>
              </a:spcBef>
            </a:pPr>
            <a:endParaRPr lang="id-ID" sz="6000">
              <a:latin typeface="+mj-lt"/>
              <a:ea typeface="+mj-ea"/>
              <a:cs typeface="+mj-cs"/>
            </a:endParaRPr>
          </a:p>
        </p:txBody>
      </p:sp>
      <p:sp>
        <p:nvSpPr>
          <p:cNvPr id="12" name="TextBox 11"/>
          <p:cNvSpPr txBox="1">
            <a:spLocks noChangeAspect="1"/>
          </p:cNvSpPr>
          <p:nvPr/>
        </p:nvSpPr>
        <p:spPr>
          <a:xfrm>
            <a:off x="5906420" y="2530191"/>
            <a:ext cx="379159" cy="468000"/>
          </a:xfrm>
          <a:custGeom>
            <a:avLst/>
            <a:gdLst/>
            <a:ahLst/>
            <a:cxnLst/>
            <a:rect l="l" t="t" r="r" b="b"/>
            <a:pathLst>
              <a:path w="116101" h="143304">
                <a:moveTo>
                  <a:pt x="25122" y="116815"/>
                </a:moveTo>
                <a:lnTo>
                  <a:pt x="98752" y="116815"/>
                </a:lnTo>
                <a:lnTo>
                  <a:pt x="98752" y="123216"/>
                </a:lnTo>
                <a:lnTo>
                  <a:pt x="25122" y="123216"/>
                </a:lnTo>
                <a:cubicBezTo>
                  <a:pt x="24060" y="123216"/>
                  <a:pt x="23155" y="122930"/>
                  <a:pt x="22407" y="122358"/>
                </a:cubicBezTo>
                <a:cubicBezTo>
                  <a:pt x="21659" y="121787"/>
                  <a:pt x="21268" y="120930"/>
                  <a:pt x="21235" y="119787"/>
                </a:cubicBezTo>
                <a:cubicBezTo>
                  <a:pt x="21268" y="118863"/>
                  <a:pt x="21659" y="118139"/>
                  <a:pt x="22407" y="117615"/>
                </a:cubicBezTo>
                <a:cubicBezTo>
                  <a:pt x="23155" y="117091"/>
                  <a:pt x="24060" y="116824"/>
                  <a:pt x="25122" y="116815"/>
                </a:cubicBezTo>
                <a:close/>
                <a:moveTo>
                  <a:pt x="13689" y="0"/>
                </a:moveTo>
                <a:lnTo>
                  <a:pt x="98752" y="0"/>
                </a:lnTo>
                <a:lnTo>
                  <a:pt x="98752" y="105385"/>
                </a:lnTo>
                <a:lnTo>
                  <a:pt x="24208" y="105385"/>
                </a:lnTo>
                <a:cubicBezTo>
                  <a:pt x="19439" y="105404"/>
                  <a:pt x="15600" y="106623"/>
                  <a:pt x="12689" y="109042"/>
                </a:cubicBezTo>
                <a:cubicBezTo>
                  <a:pt x="9778" y="111462"/>
                  <a:pt x="8282" y="114967"/>
                  <a:pt x="8201" y="119558"/>
                </a:cubicBezTo>
                <a:lnTo>
                  <a:pt x="8201" y="120015"/>
                </a:lnTo>
                <a:cubicBezTo>
                  <a:pt x="8282" y="124644"/>
                  <a:pt x="9778" y="128302"/>
                  <a:pt x="12689" y="130988"/>
                </a:cubicBezTo>
                <a:cubicBezTo>
                  <a:pt x="15600" y="133674"/>
                  <a:pt x="19439" y="135046"/>
                  <a:pt x="24208" y="135103"/>
                </a:cubicBezTo>
                <a:lnTo>
                  <a:pt x="109728" y="135103"/>
                </a:lnTo>
                <a:lnTo>
                  <a:pt x="109728" y="20574"/>
                </a:lnTo>
                <a:lnTo>
                  <a:pt x="116101" y="20574"/>
                </a:lnTo>
                <a:lnTo>
                  <a:pt x="116101" y="143304"/>
                </a:lnTo>
                <a:lnTo>
                  <a:pt x="24208" y="143304"/>
                </a:lnTo>
                <a:cubicBezTo>
                  <a:pt x="17297" y="143205"/>
                  <a:pt x="11576" y="141067"/>
                  <a:pt x="7045" y="136889"/>
                </a:cubicBezTo>
                <a:cubicBezTo>
                  <a:pt x="2514" y="132711"/>
                  <a:pt x="166" y="127086"/>
                  <a:pt x="0" y="120015"/>
                </a:cubicBezTo>
                <a:lnTo>
                  <a:pt x="0" y="13716"/>
                </a:lnTo>
                <a:cubicBezTo>
                  <a:pt x="100" y="9844"/>
                  <a:pt x="1439" y="6615"/>
                  <a:pt x="4018" y="4029"/>
                </a:cubicBezTo>
                <a:cubicBezTo>
                  <a:pt x="6597" y="1443"/>
                  <a:pt x="9821" y="100"/>
                  <a:pt x="1368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id-ID" dirty="0"/>
          </a:p>
        </p:txBody>
      </p:sp>
    </p:spTree>
    <p:extLst>
      <p:ext uri="{BB962C8B-B14F-4D97-AF65-F5344CB8AC3E}">
        <p14:creationId xmlns:p14="http://schemas.microsoft.com/office/powerpoint/2010/main" val="576706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t="28263"/>
          <a:stretch/>
        </p:blipFill>
        <p:spPr>
          <a:xfrm>
            <a:off x="0" y="1574351"/>
            <a:ext cx="12192000" cy="3052239"/>
          </a:xfrm>
        </p:spPr>
      </p:pic>
      <p:sp>
        <p:nvSpPr>
          <p:cNvPr id="4" name="Slide Number Placeholder 3"/>
          <p:cNvSpPr>
            <a:spLocks noGrp="1"/>
          </p:cNvSpPr>
          <p:nvPr>
            <p:ph type="sldNum" sz="quarter" idx="23"/>
          </p:nvPr>
        </p:nvSpPr>
        <p:spPr/>
        <p:txBody>
          <a:bodyPr/>
          <a:lstStyle/>
          <a:p>
            <a:fld id="{C05D9349-9402-440B-B8CA-5E26FDD5747A}" type="slidenum">
              <a:rPr lang="id-ID" smtClean="0"/>
              <a:pPr/>
              <a:t>8</a:t>
            </a:fld>
            <a:endParaRPr lang="id-ID"/>
          </a:p>
        </p:txBody>
      </p:sp>
      <p:sp>
        <p:nvSpPr>
          <p:cNvPr id="5" name="Content Placeholder 4"/>
          <p:cNvSpPr>
            <a:spLocks noGrp="1"/>
          </p:cNvSpPr>
          <p:nvPr>
            <p:ph sz="half" idx="19"/>
          </p:nvPr>
        </p:nvSpPr>
        <p:spPr>
          <a:xfrm>
            <a:off x="285466" y="4795975"/>
            <a:ext cx="11621068" cy="1925500"/>
          </a:xfrm>
        </p:spPr>
        <p:txBody>
          <a:bodyPr>
            <a:noAutofit/>
          </a:bodyPr>
          <a:lstStyle/>
          <a:p>
            <a:pPr algn="just"/>
            <a:r>
              <a:rPr lang="ms-MY" sz="2400" dirty="0"/>
              <a:t>Menurut Bo Pang dan Lillian Lee (2008), </a:t>
            </a:r>
            <a:r>
              <a:rPr lang="ms-MY" sz="2400" b="1" dirty="0"/>
              <a:t>analisis sentimen</a:t>
            </a:r>
            <a:r>
              <a:rPr lang="ms-MY" sz="2400" dirty="0"/>
              <a:t> merupakan proses memperoleh informasi dengan cara memahami, mengekstrak, dan mengolah data tekstual secara otomatis. Pada dasarnya, analisis sentimen digunakan untuk mengetahui persepsi dan sikap dari suatu kelompok atau individu terhadap topik pembicaraan tertentu.</a:t>
            </a:r>
            <a:endParaRPr lang="id-ID" sz="2400" dirty="0"/>
          </a:p>
        </p:txBody>
      </p:sp>
      <p:sp>
        <p:nvSpPr>
          <p:cNvPr id="8" name="Title 1">
            <a:extLst>
              <a:ext uri="{FF2B5EF4-FFF2-40B4-BE49-F238E27FC236}">
                <a16:creationId xmlns:a16="http://schemas.microsoft.com/office/drawing/2014/main" id="{3C9A5E2E-6D13-4D0F-B949-5E7CE7B8EA54}"/>
              </a:ext>
            </a:extLst>
          </p:cNvPr>
          <p:cNvSpPr>
            <a:spLocks noGrp="1"/>
          </p:cNvSpPr>
          <p:nvPr>
            <p:ph type="title"/>
          </p:nvPr>
        </p:nvSpPr>
        <p:spPr>
          <a:xfrm>
            <a:off x="726123" y="269590"/>
            <a:ext cx="4978642" cy="829607"/>
          </a:xfrm>
        </p:spPr>
        <p:txBody>
          <a:bodyPr>
            <a:normAutofit/>
          </a:bodyPr>
          <a:lstStyle/>
          <a:p>
            <a:r>
              <a:rPr lang="en-US" dirty="0" err="1"/>
              <a:t>Analisis</a:t>
            </a:r>
            <a:r>
              <a:rPr lang="en-US" dirty="0"/>
              <a:t> </a:t>
            </a:r>
            <a:r>
              <a:rPr lang="en-US" dirty="0" err="1"/>
              <a:t>Sentimen</a:t>
            </a:r>
            <a:endParaRPr lang="id-ID" dirty="0"/>
          </a:p>
        </p:txBody>
      </p:sp>
      <p:sp>
        <p:nvSpPr>
          <p:cNvPr id="9" name="Rectangle 8">
            <a:extLst>
              <a:ext uri="{FF2B5EF4-FFF2-40B4-BE49-F238E27FC236}">
                <a16:creationId xmlns:a16="http://schemas.microsoft.com/office/drawing/2014/main" id="{204945E2-3F12-46AC-89C2-F8DF3DA2F488}"/>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2193729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D9349-9402-440B-B8CA-5E26FDD5747A}" type="slidenum">
              <a:rPr lang="id-ID" smtClean="0"/>
              <a:pPr/>
              <a:t>9</a:t>
            </a:fld>
            <a:endParaRPr lang="id-ID"/>
          </a:p>
        </p:txBody>
      </p:sp>
      <p:sp>
        <p:nvSpPr>
          <p:cNvPr id="5" name="Text Placeholder 2"/>
          <p:cNvSpPr txBox="1">
            <a:spLocks/>
          </p:cNvSpPr>
          <p:nvPr/>
        </p:nvSpPr>
        <p:spPr>
          <a:xfrm>
            <a:off x="5520628" y="1099197"/>
            <a:ext cx="5833172" cy="56222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ms-MY" sz="1800" b="1" i="1" dirty="0"/>
              <a:t>Naïve Bayes Classifier</a:t>
            </a:r>
            <a:r>
              <a:rPr lang="ms-MY" sz="1800" i="1" dirty="0"/>
              <a:t> </a:t>
            </a:r>
            <a:r>
              <a:rPr lang="ms-MY" sz="1800" dirty="0"/>
              <a:t>merupakan salah satu algoritma </a:t>
            </a:r>
            <a:r>
              <a:rPr lang="ms-MY" sz="1800" i="1" dirty="0"/>
              <a:t>machine learning</a:t>
            </a:r>
            <a:r>
              <a:rPr lang="ms-MY" sz="1800" dirty="0"/>
              <a:t> yang memanfaatkan perhitungan probabilitas dan statistik yang dikemukakan oleh ilmuwan Inggris, Thomas Bayes, yaitu dengan memprediksi probabilitas di masa depan berdasarkan pengalaman di masa sebelumnya.</a:t>
            </a:r>
          </a:p>
          <a:p>
            <a:pPr algn="just">
              <a:lnSpc>
                <a:spcPct val="150000"/>
              </a:lnSpc>
            </a:pPr>
            <a:r>
              <a:rPr lang="ms-MY" sz="1800" b="1" dirty="0"/>
              <a:t>Konsep dasar yang digunakan oleh </a:t>
            </a:r>
            <a:r>
              <a:rPr lang="ms-MY" sz="1800" b="1" i="1" dirty="0"/>
              <a:t>Naïve Bayes Classifier</a:t>
            </a:r>
            <a:r>
              <a:rPr lang="ms-MY" sz="1800" b="1" dirty="0"/>
              <a:t> adalah Teorema Bayes</a:t>
            </a:r>
            <a:r>
              <a:rPr lang="ms-MY" sz="1800" dirty="0"/>
              <a:t>, yaitu teorema yang digunakan dalam statistika untuk menghitung suatu peluang dari satu kelas pada masing-masing kelompok atribut yang ada, dan menentukan kelas mana yang paling optimal.</a:t>
            </a:r>
          </a:p>
        </p:txBody>
      </p:sp>
      <p:sp>
        <p:nvSpPr>
          <p:cNvPr id="6" name="Title 1">
            <a:extLst>
              <a:ext uri="{FF2B5EF4-FFF2-40B4-BE49-F238E27FC236}">
                <a16:creationId xmlns:a16="http://schemas.microsoft.com/office/drawing/2014/main" id="{A8D2EC52-167F-44A7-B216-B63047BF8DCD}"/>
              </a:ext>
            </a:extLst>
          </p:cNvPr>
          <p:cNvSpPr txBox="1">
            <a:spLocks/>
          </p:cNvSpPr>
          <p:nvPr/>
        </p:nvSpPr>
        <p:spPr>
          <a:xfrm>
            <a:off x="726123" y="269590"/>
            <a:ext cx="6138702" cy="8296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i="1" dirty="0"/>
              <a:t>Naïve Bayes Classifier</a:t>
            </a:r>
            <a:endParaRPr lang="id-ID" i="1" dirty="0"/>
          </a:p>
        </p:txBody>
      </p:sp>
      <p:pic>
        <p:nvPicPr>
          <p:cNvPr id="7" name="Picture 6">
            <a:extLst>
              <a:ext uri="{FF2B5EF4-FFF2-40B4-BE49-F238E27FC236}">
                <a16:creationId xmlns:a16="http://schemas.microsoft.com/office/drawing/2014/main" id="{53A143E0-FBFF-4F41-95B7-3457F6475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23" y="2030531"/>
            <a:ext cx="4480486" cy="3200347"/>
          </a:xfrm>
          <a:prstGeom prst="rect">
            <a:avLst/>
          </a:prstGeom>
          <a:ln w="6350">
            <a:solidFill>
              <a:schemeClr val="tx1"/>
            </a:solidFill>
          </a:ln>
        </p:spPr>
      </p:pic>
      <p:sp>
        <p:nvSpPr>
          <p:cNvPr id="9" name="Text Placeholder 2">
            <a:extLst>
              <a:ext uri="{FF2B5EF4-FFF2-40B4-BE49-F238E27FC236}">
                <a16:creationId xmlns:a16="http://schemas.microsoft.com/office/drawing/2014/main" id="{632FF94C-0F3D-4FF7-9BD5-057F8A3B59BD}"/>
              </a:ext>
            </a:extLst>
          </p:cNvPr>
          <p:cNvSpPr txBox="1">
            <a:spLocks/>
          </p:cNvSpPr>
          <p:nvPr/>
        </p:nvSpPr>
        <p:spPr>
          <a:xfrm>
            <a:off x="1577745" y="5230878"/>
            <a:ext cx="2777241" cy="3569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ms-MY" sz="1800" b="1" dirty="0"/>
              <a:t>Rumus Teorema Bayes</a:t>
            </a:r>
          </a:p>
        </p:txBody>
      </p:sp>
      <p:sp>
        <p:nvSpPr>
          <p:cNvPr id="10" name="Rectangle 9">
            <a:extLst>
              <a:ext uri="{FF2B5EF4-FFF2-40B4-BE49-F238E27FC236}">
                <a16:creationId xmlns:a16="http://schemas.microsoft.com/office/drawing/2014/main" id="{4AA533F3-D951-4A14-8863-6D098D40B46A}"/>
              </a:ext>
            </a:extLst>
          </p:cNvPr>
          <p:cNvSpPr/>
          <p:nvPr/>
        </p:nvSpPr>
        <p:spPr>
          <a:xfrm>
            <a:off x="10931857" y="6277970"/>
            <a:ext cx="1260142" cy="580030"/>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D">
              <a:solidFill>
                <a:schemeClr val="bg1"/>
              </a:solidFill>
            </a:endParaRPr>
          </a:p>
        </p:txBody>
      </p:sp>
    </p:spTree>
    <p:extLst>
      <p:ext uri="{BB962C8B-B14F-4D97-AF65-F5344CB8AC3E}">
        <p14:creationId xmlns:p14="http://schemas.microsoft.com/office/powerpoint/2010/main" val="1990416450"/>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Lato - Open Sans">
      <a:majorFont>
        <a:latin typeface="Lato Heavy"/>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b6cd8502-9a3d-4f4a-8e44-61a7905995ad" Revision="1" Stencil="a80f4600-cf38-43f6-b0d0-d35bafc04af1" StencilVersion="1.0"/>
</Control>
</file>

<file path=customXml/item10.xml><?xml version="1.0" encoding="utf-8"?>
<Control xmlns="http://schemas.microsoft.com/VisualStudio/2011/storyboarding/control">
  <Id Name="8ca40110-c72d-40e3-810c-0ffc89752266" Revision="1" Stencil="7e0aea86-76dd-42f3-b9de-503594bcac47" StencilVersion="1.0"/>
</Control>
</file>

<file path=customXml/item11.xml><?xml version="1.0" encoding="utf-8"?>
<Control xmlns="http://schemas.microsoft.com/VisualStudio/2011/storyboarding/control">
  <Id Name="430a8aff-33e3-45cb-b9c5-008fde2443d2" Revision="1" Stencil="a80f4600-cf38-43f6-b0d0-d35bafc04af1" StencilVersion="1.0"/>
</Control>
</file>

<file path=customXml/item2.xml><?xml version="1.0" encoding="utf-8"?>
<Control xmlns="http://schemas.microsoft.com/VisualStudio/2011/storyboarding/control">
  <Id Name="136e7f9e-b56b-489e-95f6-9ea8e75827f5" Revision="1" Stencil="a80f4600-cf38-43f6-b0d0-d35bafc04af1" StencilVersion="1.0"/>
</Control>
</file>

<file path=customXml/item3.xml><?xml version="1.0" encoding="utf-8"?>
<Control xmlns="http://schemas.microsoft.com/VisualStudio/2011/storyboarding/control">
  <Id Name="7417d93c-db74-4fac-a43d-3a04672e6b7e" Revision="1" Stencil="45fc28be-1ac8-4bfe-b037-c8ed5b041cec" StencilVersion="1.0"/>
</Control>
</file>

<file path=customXml/item4.xml><?xml version="1.0" encoding="utf-8"?>
<Control xmlns="http://schemas.microsoft.com/VisualStudio/2011/storyboarding/control">
  <Id Name="e2ae48c2-065d-4df5-9c10-97a120360bcf" Revision="1" Stencil="45fc28be-1ac8-4bfe-b037-c8ed5b041cec" StencilVersion="1.0"/>
</Control>
</file>

<file path=customXml/item5.xml><?xml version="1.0" encoding="utf-8"?>
<Control xmlns="http://schemas.microsoft.com/VisualStudio/2011/storyboarding/control">
  <Id Name="9b9ffe0e-adc1-4391-b1b7-3f0e99bc0bb5" Revision="1" Stencil="5652cb65-6fde-4de0-91df-7fe1f581b92a" StencilVersion="1.0"/>
</Control>
</file>

<file path=customXml/item6.xml><?xml version="1.0" encoding="utf-8"?>
<Control xmlns="http://schemas.microsoft.com/VisualStudio/2011/storyboarding/control">
  <Id Name="039bb5bb-3f55-4967-8c79-20a20b040800" Revision="1" Stencil="c9a22ad8-1f7c-46c5-a429-5494868f1ea1" StencilVersion="1.0"/>
</Control>
</file>

<file path=customXml/item7.xml><?xml version="1.0" encoding="utf-8"?>
<Control xmlns="http://schemas.microsoft.com/VisualStudio/2011/storyboarding/control">
  <Id Name="f7933174-c75a-4562-95ed-2570152e3054" Revision="1" Stencil="45fc28be-1ac8-4bfe-b037-c8ed5b041cec" StencilVersion="1.0"/>
</Control>
</file>

<file path=customXml/item8.xml><?xml version="1.0" encoding="utf-8"?>
<Control xmlns="http://schemas.microsoft.com/VisualStudio/2011/storyboarding/control">
  <Id Name="26453065-035c-42d2-80a6-34f7314583b0" Revision="1" Stencil="a80f4600-cf38-43f6-b0d0-d35bafc04af1" StencilVersion="1.0"/>
</Control>
</file>

<file path=customXml/item9.xml><?xml version="1.0" encoding="utf-8"?>
<Control xmlns="http://schemas.microsoft.com/VisualStudio/2011/storyboarding/control">
  <Id Name="ccef0695-f78e-43fa-b552-8ab83877594f" Revision="1" Stencil="5652cb65-6fde-4de0-91df-7fe1f581b92a" StencilVersion="1.0"/>
</Control>
</file>

<file path=customXml/itemProps1.xml><?xml version="1.0" encoding="utf-8"?>
<ds:datastoreItem xmlns:ds="http://schemas.openxmlformats.org/officeDocument/2006/customXml" ds:itemID="{D93FD539-C89E-4A24-9FD5-6B3D314183E2}">
  <ds:schemaRefs>
    <ds:schemaRef ds:uri="http://schemas.microsoft.com/VisualStudio/2011/storyboarding/control"/>
  </ds:schemaRefs>
</ds:datastoreItem>
</file>

<file path=customXml/itemProps10.xml><?xml version="1.0" encoding="utf-8"?>
<ds:datastoreItem xmlns:ds="http://schemas.openxmlformats.org/officeDocument/2006/customXml" ds:itemID="{AE61C83E-F777-4AC4-8074-C9DF26539B05}">
  <ds:schemaRefs>
    <ds:schemaRef ds:uri="http://schemas.microsoft.com/VisualStudio/2011/storyboarding/control"/>
  </ds:schemaRefs>
</ds:datastoreItem>
</file>

<file path=customXml/itemProps11.xml><?xml version="1.0" encoding="utf-8"?>
<ds:datastoreItem xmlns:ds="http://schemas.openxmlformats.org/officeDocument/2006/customXml" ds:itemID="{57D757EB-68C4-48C2-8E51-36D649D9CBC2}">
  <ds:schemaRefs>
    <ds:schemaRef ds:uri="http://schemas.microsoft.com/VisualStudio/2011/storyboarding/control"/>
  </ds:schemaRefs>
</ds:datastoreItem>
</file>

<file path=customXml/itemProps2.xml><?xml version="1.0" encoding="utf-8"?>
<ds:datastoreItem xmlns:ds="http://schemas.openxmlformats.org/officeDocument/2006/customXml" ds:itemID="{C2670079-20DE-47FD-BFBF-1F714A38470E}">
  <ds:schemaRefs>
    <ds:schemaRef ds:uri="http://schemas.microsoft.com/VisualStudio/2011/storyboarding/control"/>
  </ds:schemaRefs>
</ds:datastoreItem>
</file>

<file path=customXml/itemProps3.xml><?xml version="1.0" encoding="utf-8"?>
<ds:datastoreItem xmlns:ds="http://schemas.openxmlformats.org/officeDocument/2006/customXml" ds:itemID="{60B9FB6C-B04C-46C2-9ADF-78C3D57404EF}">
  <ds:schemaRefs>
    <ds:schemaRef ds:uri="http://schemas.microsoft.com/VisualStudio/2011/storyboarding/control"/>
  </ds:schemaRefs>
</ds:datastoreItem>
</file>

<file path=customXml/itemProps4.xml><?xml version="1.0" encoding="utf-8"?>
<ds:datastoreItem xmlns:ds="http://schemas.openxmlformats.org/officeDocument/2006/customXml" ds:itemID="{1E47047E-8D68-4F77-AA12-E5CF38269B5E}">
  <ds:schemaRefs>
    <ds:schemaRef ds:uri="http://schemas.microsoft.com/VisualStudio/2011/storyboarding/control"/>
  </ds:schemaRefs>
</ds:datastoreItem>
</file>

<file path=customXml/itemProps5.xml><?xml version="1.0" encoding="utf-8"?>
<ds:datastoreItem xmlns:ds="http://schemas.openxmlformats.org/officeDocument/2006/customXml" ds:itemID="{75E66F05-CFCD-41B1-B1FC-8D0376932CC8}">
  <ds:schemaRefs>
    <ds:schemaRef ds:uri="http://schemas.microsoft.com/VisualStudio/2011/storyboarding/control"/>
  </ds:schemaRefs>
</ds:datastoreItem>
</file>

<file path=customXml/itemProps6.xml><?xml version="1.0" encoding="utf-8"?>
<ds:datastoreItem xmlns:ds="http://schemas.openxmlformats.org/officeDocument/2006/customXml" ds:itemID="{0F49204C-7E2C-428C-A990-A591E5EB0CBE}">
  <ds:schemaRefs>
    <ds:schemaRef ds:uri="http://schemas.microsoft.com/VisualStudio/2011/storyboarding/control"/>
  </ds:schemaRefs>
</ds:datastoreItem>
</file>

<file path=customXml/itemProps7.xml><?xml version="1.0" encoding="utf-8"?>
<ds:datastoreItem xmlns:ds="http://schemas.openxmlformats.org/officeDocument/2006/customXml" ds:itemID="{2501BC7B-70B3-4382-B2D4-74291B86AC09}">
  <ds:schemaRefs>
    <ds:schemaRef ds:uri="http://schemas.microsoft.com/VisualStudio/2011/storyboarding/control"/>
  </ds:schemaRefs>
</ds:datastoreItem>
</file>

<file path=customXml/itemProps8.xml><?xml version="1.0" encoding="utf-8"?>
<ds:datastoreItem xmlns:ds="http://schemas.openxmlformats.org/officeDocument/2006/customXml" ds:itemID="{18DBF0C0-A53D-49E2-8AA4-2FE1DE4E168F}">
  <ds:schemaRefs>
    <ds:schemaRef ds:uri="http://schemas.microsoft.com/VisualStudio/2011/storyboarding/control"/>
  </ds:schemaRefs>
</ds:datastoreItem>
</file>

<file path=customXml/itemProps9.xml><?xml version="1.0" encoding="utf-8"?>
<ds:datastoreItem xmlns:ds="http://schemas.openxmlformats.org/officeDocument/2006/customXml" ds:itemID="{58010FFD-A1A7-4DDC-BC31-E4A22F04B1B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2516</TotalTime>
  <Words>3192</Words>
  <Application>Microsoft Office PowerPoint</Application>
  <PresentationFormat>Widescreen</PresentationFormat>
  <Paragraphs>552</Paragraphs>
  <Slides>51</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Cambria Math</vt:lpstr>
      <vt:lpstr>Lato Heavy</vt:lpstr>
      <vt:lpstr>Open Sans</vt:lpstr>
      <vt:lpstr>Times New Roman</vt:lpstr>
      <vt:lpstr>Office Theme</vt:lpstr>
      <vt:lpstr>PowerPoint Presentation</vt:lpstr>
      <vt:lpstr>POIN-POIN PRESENTASI</vt:lpstr>
      <vt:lpstr>PENDAHULUAN</vt:lpstr>
      <vt:lpstr>Latar Belakang</vt:lpstr>
      <vt:lpstr>Tujuan Penelitian</vt:lpstr>
      <vt:lpstr>Manfaat Penelitian</vt:lpstr>
      <vt:lpstr>KAJIAN PUSTAKA</vt:lpstr>
      <vt:lpstr>Analisis Sentimen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METODOLOGI PENELITIAN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PROGRAM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Alfian Hidayatulloh</dc:creator>
  <cp:lastModifiedBy>Alfian Hidayatulloh</cp:lastModifiedBy>
  <cp:revision>154</cp:revision>
  <dcterms:created xsi:type="dcterms:W3CDTF">2019-04-19T07:40:31Z</dcterms:created>
  <dcterms:modified xsi:type="dcterms:W3CDTF">2021-07-19T15:06:38Z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